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sldIdLst>
    <p:sldId id="256" r:id="rId2"/>
    <p:sldId id="257" r:id="rId3"/>
    <p:sldId id="273" r:id="rId4"/>
    <p:sldId id="259" r:id="rId5"/>
    <p:sldId id="260" r:id="rId6"/>
    <p:sldId id="271" r:id="rId7"/>
    <p:sldId id="262" r:id="rId8"/>
    <p:sldId id="263" r:id="rId9"/>
    <p:sldId id="265" r:id="rId10"/>
    <p:sldId id="272" r:id="rId11"/>
    <p:sldId id="274" r:id="rId12"/>
    <p:sldId id="266" r:id="rId13"/>
    <p:sldId id="275" r:id="rId14"/>
    <p:sldId id="267" r:id="rId15"/>
    <p:sldId id="268" r:id="rId16"/>
    <p:sldId id="269" r:id="rId17"/>
    <p:sldId id="270"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797C-6929-499F-B8C4-B8B7E6CA8222}"/>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ja-JP"/>
              <a:t>Click to edit Master title style</a:t>
            </a:r>
            <a:endParaRPr kumimoji="1" lang="ja-JP" altLang="en-US"/>
          </a:p>
        </p:txBody>
      </p:sp>
      <p:sp>
        <p:nvSpPr>
          <p:cNvPr id="3" name="Subtitle 2">
            <a:extLst>
              <a:ext uri="{FF2B5EF4-FFF2-40B4-BE49-F238E27FC236}">
                <a16:creationId xmlns:a16="http://schemas.microsoft.com/office/drawing/2014/main" id="{3F88A638-1317-4223-A959-6026A5B6F6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a:t>Click to edit Master subtitle style</a:t>
            </a:r>
            <a:endParaRPr kumimoji="1" lang="ja-JP" altLang="en-US"/>
          </a:p>
        </p:txBody>
      </p:sp>
      <p:sp>
        <p:nvSpPr>
          <p:cNvPr id="4" name="Date Placeholder 3">
            <a:extLst>
              <a:ext uri="{FF2B5EF4-FFF2-40B4-BE49-F238E27FC236}">
                <a16:creationId xmlns:a16="http://schemas.microsoft.com/office/drawing/2014/main" id="{BB208490-EEF7-4861-8C3E-87B2FBF0446A}"/>
              </a:ext>
            </a:extLst>
          </p:cNvPr>
          <p:cNvSpPr>
            <a:spLocks noGrp="1"/>
          </p:cNvSpPr>
          <p:nvPr>
            <p:ph type="dt" sz="half" idx="10"/>
          </p:nvPr>
        </p:nvSpPr>
        <p:spPr/>
        <p:txBody>
          <a:bodyPr/>
          <a:lstStyle/>
          <a:p>
            <a:fld id="{44BABCE0-4D63-40FA-B539-F57FA00EDA82}" type="datetimeFigureOut">
              <a:rPr kumimoji="1" lang="ja-JP" altLang="en-US" smtClean="0"/>
              <a:t>2019/2/5</a:t>
            </a:fld>
            <a:endParaRPr kumimoji="1" lang="ja-JP" altLang="en-US"/>
          </a:p>
        </p:txBody>
      </p:sp>
      <p:sp>
        <p:nvSpPr>
          <p:cNvPr id="5" name="Footer Placeholder 4">
            <a:extLst>
              <a:ext uri="{FF2B5EF4-FFF2-40B4-BE49-F238E27FC236}">
                <a16:creationId xmlns:a16="http://schemas.microsoft.com/office/drawing/2014/main" id="{CA831B73-A711-4FEF-BD32-39D6DDB77019}"/>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B05B18CE-C080-41DD-B26F-EFB98EDBB15D}"/>
              </a:ext>
            </a:extLst>
          </p:cNvPr>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1578074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A775-DAB2-47BB-8314-F279B13A9ED8}"/>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AE9939CD-C636-426E-9F8F-024996B2A58E}"/>
              </a:ext>
            </a:extLst>
          </p:cNvPr>
          <p:cNvSpPr>
            <a:spLocks noGrp="1"/>
          </p:cNvSpPr>
          <p:nvPr>
            <p:ph type="body" orient="vert" idx="1"/>
          </p:nvPr>
        </p:nvSpPr>
        <p:spPr/>
        <p:txBody>
          <a:bodyPr vert="eaVert"/>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2F039EAC-794E-4E3B-8509-01D5A2DD7BB3}"/>
              </a:ext>
            </a:extLst>
          </p:cNvPr>
          <p:cNvSpPr>
            <a:spLocks noGrp="1"/>
          </p:cNvSpPr>
          <p:nvPr>
            <p:ph type="dt" sz="half" idx="10"/>
          </p:nvPr>
        </p:nvSpPr>
        <p:spPr/>
        <p:txBody>
          <a:bodyPr/>
          <a:lstStyle/>
          <a:p>
            <a:fld id="{44BABCE0-4D63-40FA-B539-F57FA00EDA82}" type="datetimeFigureOut">
              <a:rPr kumimoji="1" lang="ja-JP" altLang="en-US" smtClean="0"/>
              <a:t>2019/2/5</a:t>
            </a:fld>
            <a:endParaRPr kumimoji="1" lang="ja-JP" altLang="en-US"/>
          </a:p>
        </p:txBody>
      </p:sp>
      <p:sp>
        <p:nvSpPr>
          <p:cNvPr id="5" name="Footer Placeholder 4">
            <a:extLst>
              <a:ext uri="{FF2B5EF4-FFF2-40B4-BE49-F238E27FC236}">
                <a16:creationId xmlns:a16="http://schemas.microsoft.com/office/drawing/2014/main" id="{D5DE8726-F493-443A-B0B4-9B60310383ED}"/>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CC7444EB-C699-4829-AF74-ED92BEE784EA}"/>
              </a:ext>
            </a:extLst>
          </p:cNvPr>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3459330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1A5635-8805-4547-95B7-ACCA797E0D5A}"/>
              </a:ext>
            </a:extLst>
          </p:cNvPr>
          <p:cNvSpPr>
            <a:spLocks noGrp="1"/>
          </p:cNvSpPr>
          <p:nvPr>
            <p:ph type="title" orient="vert"/>
          </p:nvPr>
        </p:nvSpPr>
        <p:spPr>
          <a:xfrm>
            <a:off x="8724900" y="365125"/>
            <a:ext cx="2628900" cy="5811838"/>
          </a:xfrm>
        </p:spPr>
        <p:txBody>
          <a:bodyPr vert="eaVert"/>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D6A56D95-F628-40BC-A0C9-D90762356F6B}"/>
              </a:ext>
            </a:extLst>
          </p:cNvPr>
          <p:cNvSpPr>
            <a:spLocks noGrp="1"/>
          </p:cNvSpPr>
          <p:nvPr>
            <p:ph type="body" orient="vert" idx="1"/>
          </p:nvPr>
        </p:nvSpPr>
        <p:spPr>
          <a:xfrm>
            <a:off x="838200" y="365125"/>
            <a:ext cx="7734300" cy="5811838"/>
          </a:xfrm>
        </p:spPr>
        <p:txBody>
          <a:bodyPr vert="eaVert"/>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A4E419D5-C06C-4D2F-B4AA-8C240AAE7B65}"/>
              </a:ext>
            </a:extLst>
          </p:cNvPr>
          <p:cNvSpPr>
            <a:spLocks noGrp="1"/>
          </p:cNvSpPr>
          <p:nvPr>
            <p:ph type="dt" sz="half" idx="10"/>
          </p:nvPr>
        </p:nvSpPr>
        <p:spPr/>
        <p:txBody>
          <a:bodyPr/>
          <a:lstStyle/>
          <a:p>
            <a:fld id="{44BABCE0-4D63-40FA-B539-F57FA00EDA82}" type="datetimeFigureOut">
              <a:rPr kumimoji="1" lang="ja-JP" altLang="en-US" smtClean="0"/>
              <a:t>2019/2/5</a:t>
            </a:fld>
            <a:endParaRPr kumimoji="1" lang="ja-JP" altLang="en-US"/>
          </a:p>
        </p:txBody>
      </p:sp>
      <p:sp>
        <p:nvSpPr>
          <p:cNvPr id="5" name="Footer Placeholder 4">
            <a:extLst>
              <a:ext uri="{FF2B5EF4-FFF2-40B4-BE49-F238E27FC236}">
                <a16:creationId xmlns:a16="http://schemas.microsoft.com/office/drawing/2014/main" id="{2CD8E20E-51F8-4334-81FB-513E4225C984}"/>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D1D7C91E-D3F3-4C0A-BD5C-A32808D39957}"/>
              </a:ext>
            </a:extLst>
          </p:cNvPr>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1583269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A357A-922E-4755-B4AA-AAC147216166}"/>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5A6794C4-B2F0-4540-A3D1-C4D45146F202}"/>
              </a:ext>
            </a:extLst>
          </p:cNvPr>
          <p:cNvSpPr>
            <a:spLocks noGrp="1"/>
          </p:cNvSpPr>
          <p:nvPr>
            <p:ph idx="1"/>
          </p:nvPr>
        </p:nvSpPr>
        <p:spPr/>
        <p:txBody>
          <a:body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1A585760-9AA0-4605-89AB-134DD1059E14}"/>
              </a:ext>
            </a:extLst>
          </p:cNvPr>
          <p:cNvSpPr>
            <a:spLocks noGrp="1"/>
          </p:cNvSpPr>
          <p:nvPr>
            <p:ph type="dt" sz="half" idx="10"/>
          </p:nvPr>
        </p:nvSpPr>
        <p:spPr/>
        <p:txBody>
          <a:bodyPr/>
          <a:lstStyle/>
          <a:p>
            <a:fld id="{44BABCE0-4D63-40FA-B539-F57FA00EDA82}" type="datetimeFigureOut">
              <a:rPr kumimoji="1" lang="ja-JP" altLang="en-US" smtClean="0"/>
              <a:t>2019/2/5</a:t>
            </a:fld>
            <a:endParaRPr kumimoji="1" lang="ja-JP" altLang="en-US"/>
          </a:p>
        </p:txBody>
      </p:sp>
      <p:sp>
        <p:nvSpPr>
          <p:cNvPr id="5" name="Footer Placeholder 4">
            <a:extLst>
              <a:ext uri="{FF2B5EF4-FFF2-40B4-BE49-F238E27FC236}">
                <a16:creationId xmlns:a16="http://schemas.microsoft.com/office/drawing/2014/main" id="{43548D51-517B-4D0C-98FF-A4500E7154C2}"/>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A7F298D6-F6D3-481E-82AC-139A09C839FB}"/>
              </a:ext>
            </a:extLst>
          </p:cNvPr>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3086369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AAE6-740E-4CDA-89D4-8BD7DC39849E}"/>
              </a:ext>
            </a:extLst>
          </p:cNvPr>
          <p:cNvSpPr>
            <a:spLocks noGrp="1"/>
          </p:cNvSpPr>
          <p:nvPr>
            <p:ph type="title"/>
          </p:nvPr>
        </p:nvSpPr>
        <p:spPr>
          <a:xfrm>
            <a:off x="831850" y="1709738"/>
            <a:ext cx="10515600" cy="2852737"/>
          </a:xfrm>
        </p:spPr>
        <p:txBody>
          <a:bodyPr anchor="b"/>
          <a:lstStyle>
            <a:lvl1pPr>
              <a:defRPr sz="6000"/>
            </a:lvl1p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8B6DBC71-D365-4E3E-9EBB-DE640FA61E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a:t>Edit Master text styles</a:t>
            </a:r>
          </a:p>
        </p:txBody>
      </p:sp>
      <p:sp>
        <p:nvSpPr>
          <p:cNvPr id="4" name="Date Placeholder 3">
            <a:extLst>
              <a:ext uri="{FF2B5EF4-FFF2-40B4-BE49-F238E27FC236}">
                <a16:creationId xmlns:a16="http://schemas.microsoft.com/office/drawing/2014/main" id="{2E0AF1F8-DB4C-4A09-B7B6-4783FE18B029}"/>
              </a:ext>
            </a:extLst>
          </p:cNvPr>
          <p:cNvSpPr>
            <a:spLocks noGrp="1"/>
          </p:cNvSpPr>
          <p:nvPr>
            <p:ph type="dt" sz="half" idx="10"/>
          </p:nvPr>
        </p:nvSpPr>
        <p:spPr/>
        <p:txBody>
          <a:bodyPr/>
          <a:lstStyle/>
          <a:p>
            <a:fld id="{44BABCE0-4D63-40FA-B539-F57FA00EDA82}" type="datetimeFigureOut">
              <a:rPr kumimoji="1" lang="ja-JP" altLang="en-US" smtClean="0"/>
              <a:t>2019/2/5</a:t>
            </a:fld>
            <a:endParaRPr kumimoji="1" lang="ja-JP" altLang="en-US"/>
          </a:p>
        </p:txBody>
      </p:sp>
      <p:sp>
        <p:nvSpPr>
          <p:cNvPr id="5" name="Footer Placeholder 4">
            <a:extLst>
              <a:ext uri="{FF2B5EF4-FFF2-40B4-BE49-F238E27FC236}">
                <a16:creationId xmlns:a16="http://schemas.microsoft.com/office/drawing/2014/main" id="{F784C89A-E07E-4A70-813E-FA701561BC02}"/>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340E8DB9-0FE1-4649-B25B-9D6E1B6CF856}"/>
              </a:ext>
            </a:extLst>
          </p:cNvPr>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1758493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28EF-C98F-47A2-A7E8-2F4E8B0C9013}"/>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5198A73E-E71F-4046-BAB6-28CB537CFE06}"/>
              </a:ext>
            </a:extLst>
          </p:cNvPr>
          <p:cNvSpPr>
            <a:spLocks noGrp="1"/>
          </p:cNvSpPr>
          <p:nvPr>
            <p:ph sz="half" idx="1"/>
          </p:nvPr>
        </p:nvSpPr>
        <p:spPr>
          <a:xfrm>
            <a:off x="838200" y="1825625"/>
            <a:ext cx="5181600" cy="4351338"/>
          </a:xfrm>
        </p:spPr>
        <p:txBody>
          <a:body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Content Placeholder 3">
            <a:extLst>
              <a:ext uri="{FF2B5EF4-FFF2-40B4-BE49-F238E27FC236}">
                <a16:creationId xmlns:a16="http://schemas.microsoft.com/office/drawing/2014/main" id="{6745FC81-7F86-4539-80C4-0BBEBBD67D55}"/>
              </a:ext>
            </a:extLst>
          </p:cNvPr>
          <p:cNvSpPr>
            <a:spLocks noGrp="1"/>
          </p:cNvSpPr>
          <p:nvPr>
            <p:ph sz="half" idx="2"/>
          </p:nvPr>
        </p:nvSpPr>
        <p:spPr>
          <a:xfrm>
            <a:off x="6172200" y="1825625"/>
            <a:ext cx="5181600" cy="4351338"/>
          </a:xfrm>
        </p:spPr>
        <p:txBody>
          <a:body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Date Placeholder 4">
            <a:extLst>
              <a:ext uri="{FF2B5EF4-FFF2-40B4-BE49-F238E27FC236}">
                <a16:creationId xmlns:a16="http://schemas.microsoft.com/office/drawing/2014/main" id="{E60CF130-768D-4B16-B07F-E5159EFEAEC2}"/>
              </a:ext>
            </a:extLst>
          </p:cNvPr>
          <p:cNvSpPr>
            <a:spLocks noGrp="1"/>
          </p:cNvSpPr>
          <p:nvPr>
            <p:ph type="dt" sz="half" idx="10"/>
          </p:nvPr>
        </p:nvSpPr>
        <p:spPr/>
        <p:txBody>
          <a:bodyPr/>
          <a:lstStyle/>
          <a:p>
            <a:fld id="{44BABCE0-4D63-40FA-B539-F57FA00EDA82}" type="datetimeFigureOut">
              <a:rPr kumimoji="1" lang="ja-JP" altLang="en-US" smtClean="0"/>
              <a:t>2019/2/5</a:t>
            </a:fld>
            <a:endParaRPr kumimoji="1" lang="ja-JP" altLang="en-US"/>
          </a:p>
        </p:txBody>
      </p:sp>
      <p:sp>
        <p:nvSpPr>
          <p:cNvPr id="6" name="Footer Placeholder 5">
            <a:extLst>
              <a:ext uri="{FF2B5EF4-FFF2-40B4-BE49-F238E27FC236}">
                <a16:creationId xmlns:a16="http://schemas.microsoft.com/office/drawing/2014/main" id="{38EA7386-4779-4947-B986-D67AF8325E9F}"/>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2D8D48F9-07AB-4ABF-A95C-19C83FEC466B}"/>
              </a:ext>
            </a:extLst>
          </p:cNvPr>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356553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79E4-9E6D-454D-A843-515610F31334}"/>
              </a:ext>
            </a:extLst>
          </p:cNvPr>
          <p:cNvSpPr>
            <a:spLocks noGrp="1"/>
          </p:cNvSpPr>
          <p:nvPr>
            <p:ph type="title"/>
          </p:nvPr>
        </p:nvSpPr>
        <p:spPr>
          <a:xfrm>
            <a:off x="839788" y="365125"/>
            <a:ext cx="10515600" cy="1325563"/>
          </a:xfrm>
        </p:spPr>
        <p:txBody>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8DDDAA1A-E384-485B-ACF5-8974484F2E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Edit Master text styles</a:t>
            </a:r>
          </a:p>
        </p:txBody>
      </p:sp>
      <p:sp>
        <p:nvSpPr>
          <p:cNvPr id="4" name="Content Placeholder 3">
            <a:extLst>
              <a:ext uri="{FF2B5EF4-FFF2-40B4-BE49-F238E27FC236}">
                <a16:creationId xmlns:a16="http://schemas.microsoft.com/office/drawing/2014/main" id="{34FF0087-1F86-4C36-A1E6-B7D5736E00A6}"/>
              </a:ext>
            </a:extLst>
          </p:cNvPr>
          <p:cNvSpPr>
            <a:spLocks noGrp="1"/>
          </p:cNvSpPr>
          <p:nvPr>
            <p:ph sz="half" idx="2"/>
          </p:nvPr>
        </p:nvSpPr>
        <p:spPr>
          <a:xfrm>
            <a:off x="839788" y="2505075"/>
            <a:ext cx="5157787" cy="3684588"/>
          </a:xfrm>
        </p:spPr>
        <p:txBody>
          <a:body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Text Placeholder 4">
            <a:extLst>
              <a:ext uri="{FF2B5EF4-FFF2-40B4-BE49-F238E27FC236}">
                <a16:creationId xmlns:a16="http://schemas.microsoft.com/office/drawing/2014/main" id="{B76B6245-3C7D-4692-9681-15E4E0F3B4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Edit Master text styles</a:t>
            </a:r>
          </a:p>
        </p:txBody>
      </p:sp>
      <p:sp>
        <p:nvSpPr>
          <p:cNvPr id="6" name="Content Placeholder 5">
            <a:extLst>
              <a:ext uri="{FF2B5EF4-FFF2-40B4-BE49-F238E27FC236}">
                <a16:creationId xmlns:a16="http://schemas.microsoft.com/office/drawing/2014/main" id="{8290965E-C85A-4C8B-84E8-2C827F502168}"/>
              </a:ext>
            </a:extLst>
          </p:cNvPr>
          <p:cNvSpPr>
            <a:spLocks noGrp="1"/>
          </p:cNvSpPr>
          <p:nvPr>
            <p:ph sz="quarter" idx="4"/>
          </p:nvPr>
        </p:nvSpPr>
        <p:spPr>
          <a:xfrm>
            <a:off x="6172200" y="2505075"/>
            <a:ext cx="5183188" cy="3684588"/>
          </a:xfrm>
        </p:spPr>
        <p:txBody>
          <a:body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7" name="Date Placeholder 6">
            <a:extLst>
              <a:ext uri="{FF2B5EF4-FFF2-40B4-BE49-F238E27FC236}">
                <a16:creationId xmlns:a16="http://schemas.microsoft.com/office/drawing/2014/main" id="{03FF7C44-0506-4E85-AEA7-6A648FBE718C}"/>
              </a:ext>
            </a:extLst>
          </p:cNvPr>
          <p:cNvSpPr>
            <a:spLocks noGrp="1"/>
          </p:cNvSpPr>
          <p:nvPr>
            <p:ph type="dt" sz="half" idx="10"/>
          </p:nvPr>
        </p:nvSpPr>
        <p:spPr/>
        <p:txBody>
          <a:bodyPr/>
          <a:lstStyle/>
          <a:p>
            <a:fld id="{44BABCE0-4D63-40FA-B539-F57FA00EDA82}" type="datetimeFigureOut">
              <a:rPr kumimoji="1" lang="ja-JP" altLang="en-US" smtClean="0"/>
              <a:t>2019/2/5</a:t>
            </a:fld>
            <a:endParaRPr kumimoji="1" lang="ja-JP" altLang="en-US"/>
          </a:p>
        </p:txBody>
      </p:sp>
      <p:sp>
        <p:nvSpPr>
          <p:cNvPr id="8" name="Footer Placeholder 7">
            <a:extLst>
              <a:ext uri="{FF2B5EF4-FFF2-40B4-BE49-F238E27FC236}">
                <a16:creationId xmlns:a16="http://schemas.microsoft.com/office/drawing/2014/main" id="{5C79F00C-C0D2-4F2B-AF98-2AEC95F96BCD}"/>
              </a:ext>
            </a:extLst>
          </p:cNvPr>
          <p:cNvSpPr>
            <a:spLocks noGrp="1"/>
          </p:cNvSpPr>
          <p:nvPr>
            <p:ph type="ftr" sz="quarter" idx="11"/>
          </p:nvPr>
        </p:nvSpPr>
        <p:spPr/>
        <p:txBody>
          <a:bodyPr/>
          <a:lstStyle/>
          <a:p>
            <a:endParaRPr kumimoji="1" lang="ja-JP" altLang="en-US"/>
          </a:p>
        </p:txBody>
      </p:sp>
      <p:sp>
        <p:nvSpPr>
          <p:cNvPr id="9" name="Slide Number Placeholder 8">
            <a:extLst>
              <a:ext uri="{FF2B5EF4-FFF2-40B4-BE49-F238E27FC236}">
                <a16:creationId xmlns:a16="http://schemas.microsoft.com/office/drawing/2014/main" id="{A2EC4F98-4618-4743-8644-641821B06F80}"/>
              </a:ext>
            </a:extLst>
          </p:cNvPr>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4196087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4B12-5B04-4C62-A165-C3A299DBBF23}"/>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Date Placeholder 2">
            <a:extLst>
              <a:ext uri="{FF2B5EF4-FFF2-40B4-BE49-F238E27FC236}">
                <a16:creationId xmlns:a16="http://schemas.microsoft.com/office/drawing/2014/main" id="{16A76A74-9DC7-4F8D-95EA-E98ACB418DBA}"/>
              </a:ext>
            </a:extLst>
          </p:cNvPr>
          <p:cNvSpPr>
            <a:spLocks noGrp="1"/>
          </p:cNvSpPr>
          <p:nvPr>
            <p:ph type="dt" sz="half" idx="10"/>
          </p:nvPr>
        </p:nvSpPr>
        <p:spPr/>
        <p:txBody>
          <a:bodyPr/>
          <a:lstStyle/>
          <a:p>
            <a:fld id="{44BABCE0-4D63-40FA-B539-F57FA00EDA82}" type="datetimeFigureOut">
              <a:rPr kumimoji="1" lang="ja-JP" altLang="en-US" smtClean="0"/>
              <a:t>2019/2/5</a:t>
            </a:fld>
            <a:endParaRPr kumimoji="1" lang="ja-JP" altLang="en-US"/>
          </a:p>
        </p:txBody>
      </p:sp>
      <p:sp>
        <p:nvSpPr>
          <p:cNvPr id="4" name="Footer Placeholder 3">
            <a:extLst>
              <a:ext uri="{FF2B5EF4-FFF2-40B4-BE49-F238E27FC236}">
                <a16:creationId xmlns:a16="http://schemas.microsoft.com/office/drawing/2014/main" id="{19D95796-A26C-4A3D-8356-FF199C11AE68}"/>
              </a:ext>
            </a:extLst>
          </p:cNvPr>
          <p:cNvSpPr>
            <a:spLocks noGrp="1"/>
          </p:cNvSpPr>
          <p:nvPr>
            <p:ph type="ftr" sz="quarter" idx="11"/>
          </p:nvPr>
        </p:nvSpPr>
        <p:spPr/>
        <p:txBody>
          <a:bodyPr/>
          <a:lstStyle/>
          <a:p>
            <a:endParaRPr kumimoji="1" lang="ja-JP" altLang="en-US"/>
          </a:p>
        </p:txBody>
      </p:sp>
      <p:sp>
        <p:nvSpPr>
          <p:cNvPr id="5" name="Slide Number Placeholder 4">
            <a:extLst>
              <a:ext uri="{FF2B5EF4-FFF2-40B4-BE49-F238E27FC236}">
                <a16:creationId xmlns:a16="http://schemas.microsoft.com/office/drawing/2014/main" id="{EEDE5682-92DE-49A2-8F35-F0C6FD53B1C0}"/>
              </a:ext>
            </a:extLst>
          </p:cNvPr>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1306583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B435DD-A979-4B04-A7E1-0A8C80D88DE9}"/>
              </a:ext>
            </a:extLst>
          </p:cNvPr>
          <p:cNvSpPr>
            <a:spLocks noGrp="1"/>
          </p:cNvSpPr>
          <p:nvPr>
            <p:ph type="dt" sz="half" idx="10"/>
          </p:nvPr>
        </p:nvSpPr>
        <p:spPr/>
        <p:txBody>
          <a:bodyPr/>
          <a:lstStyle/>
          <a:p>
            <a:fld id="{44BABCE0-4D63-40FA-B539-F57FA00EDA82}" type="datetimeFigureOut">
              <a:rPr kumimoji="1" lang="ja-JP" altLang="en-US" smtClean="0"/>
              <a:t>2019/2/5</a:t>
            </a:fld>
            <a:endParaRPr kumimoji="1" lang="ja-JP" altLang="en-US"/>
          </a:p>
        </p:txBody>
      </p:sp>
      <p:sp>
        <p:nvSpPr>
          <p:cNvPr id="3" name="Footer Placeholder 2">
            <a:extLst>
              <a:ext uri="{FF2B5EF4-FFF2-40B4-BE49-F238E27FC236}">
                <a16:creationId xmlns:a16="http://schemas.microsoft.com/office/drawing/2014/main" id="{6E05FB0F-45E6-46B6-9441-FD6B435A4D2C}"/>
              </a:ext>
            </a:extLst>
          </p:cNvPr>
          <p:cNvSpPr>
            <a:spLocks noGrp="1"/>
          </p:cNvSpPr>
          <p:nvPr>
            <p:ph type="ftr" sz="quarter" idx="11"/>
          </p:nvPr>
        </p:nvSpPr>
        <p:spPr/>
        <p:txBody>
          <a:bodyPr/>
          <a:lstStyle/>
          <a:p>
            <a:endParaRPr kumimoji="1" lang="ja-JP" altLang="en-US"/>
          </a:p>
        </p:txBody>
      </p:sp>
      <p:sp>
        <p:nvSpPr>
          <p:cNvPr id="4" name="Slide Number Placeholder 3">
            <a:extLst>
              <a:ext uri="{FF2B5EF4-FFF2-40B4-BE49-F238E27FC236}">
                <a16:creationId xmlns:a16="http://schemas.microsoft.com/office/drawing/2014/main" id="{7FFD0C77-C4AF-4172-9134-851BE7EE71B8}"/>
              </a:ext>
            </a:extLst>
          </p:cNvPr>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380858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D9EF-D1F2-4A70-8E70-384BFD3D2BE7}"/>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95A4688E-913C-4052-8FAD-3517E86E6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Text Placeholder 3">
            <a:extLst>
              <a:ext uri="{FF2B5EF4-FFF2-40B4-BE49-F238E27FC236}">
                <a16:creationId xmlns:a16="http://schemas.microsoft.com/office/drawing/2014/main" id="{A8F32FB7-C7CB-4D08-A040-DDE32D15E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Edit Master text styles</a:t>
            </a:r>
          </a:p>
        </p:txBody>
      </p:sp>
      <p:sp>
        <p:nvSpPr>
          <p:cNvPr id="5" name="Date Placeholder 4">
            <a:extLst>
              <a:ext uri="{FF2B5EF4-FFF2-40B4-BE49-F238E27FC236}">
                <a16:creationId xmlns:a16="http://schemas.microsoft.com/office/drawing/2014/main" id="{6313138E-22BE-461B-A892-BB433D8EA827}"/>
              </a:ext>
            </a:extLst>
          </p:cNvPr>
          <p:cNvSpPr>
            <a:spLocks noGrp="1"/>
          </p:cNvSpPr>
          <p:nvPr>
            <p:ph type="dt" sz="half" idx="10"/>
          </p:nvPr>
        </p:nvSpPr>
        <p:spPr/>
        <p:txBody>
          <a:bodyPr/>
          <a:lstStyle/>
          <a:p>
            <a:fld id="{44BABCE0-4D63-40FA-B539-F57FA00EDA82}" type="datetimeFigureOut">
              <a:rPr kumimoji="1" lang="ja-JP" altLang="en-US" smtClean="0"/>
              <a:t>2019/2/5</a:t>
            </a:fld>
            <a:endParaRPr kumimoji="1" lang="ja-JP" altLang="en-US"/>
          </a:p>
        </p:txBody>
      </p:sp>
      <p:sp>
        <p:nvSpPr>
          <p:cNvPr id="6" name="Footer Placeholder 5">
            <a:extLst>
              <a:ext uri="{FF2B5EF4-FFF2-40B4-BE49-F238E27FC236}">
                <a16:creationId xmlns:a16="http://schemas.microsoft.com/office/drawing/2014/main" id="{1927D484-33B8-4862-9225-C5383E989C5A}"/>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30FA2E6C-EF05-4DB1-9CD5-F85EFF3C8B84}"/>
              </a:ext>
            </a:extLst>
          </p:cNvPr>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67627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0940-9FF0-4350-942A-C73C5BC4A2AD}"/>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Picture Placeholder 2">
            <a:extLst>
              <a:ext uri="{FF2B5EF4-FFF2-40B4-BE49-F238E27FC236}">
                <a16:creationId xmlns:a16="http://schemas.microsoft.com/office/drawing/2014/main" id="{E34698F4-42DB-4903-97CA-47331C5688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a:extLst>
              <a:ext uri="{FF2B5EF4-FFF2-40B4-BE49-F238E27FC236}">
                <a16:creationId xmlns:a16="http://schemas.microsoft.com/office/drawing/2014/main" id="{BBD05654-FD90-45A5-8D0B-F2832B725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Edit Master text styles</a:t>
            </a:r>
          </a:p>
        </p:txBody>
      </p:sp>
      <p:sp>
        <p:nvSpPr>
          <p:cNvPr id="5" name="Date Placeholder 4">
            <a:extLst>
              <a:ext uri="{FF2B5EF4-FFF2-40B4-BE49-F238E27FC236}">
                <a16:creationId xmlns:a16="http://schemas.microsoft.com/office/drawing/2014/main" id="{437C92B0-4F8B-4D5D-A271-B90EE2ED17B0}"/>
              </a:ext>
            </a:extLst>
          </p:cNvPr>
          <p:cNvSpPr>
            <a:spLocks noGrp="1"/>
          </p:cNvSpPr>
          <p:nvPr>
            <p:ph type="dt" sz="half" idx="10"/>
          </p:nvPr>
        </p:nvSpPr>
        <p:spPr/>
        <p:txBody>
          <a:bodyPr/>
          <a:lstStyle/>
          <a:p>
            <a:fld id="{44BABCE0-4D63-40FA-B539-F57FA00EDA82}" type="datetimeFigureOut">
              <a:rPr kumimoji="1" lang="ja-JP" altLang="en-US" smtClean="0"/>
              <a:t>2019/2/5</a:t>
            </a:fld>
            <a:endParaRPr kumimoji="1" lang="ja-JP" altLang="en-US"/>
          </a:p>
        </p:txBody>
      </p:sp>
      <p:sp>
        <p:nvSpPr>
          <p:cNvPr id="6" name="Footer Placeholder 5">
            <a:extLst>
              <a:ext uri="{FF2B5EF4-FFF2-40B4-BE49-F238E27FC236}">
                <a16:creationId xmlns:a16="http://schemas.microsoft.com/office/drawing/2014/main" id="{01C2F3A7-67E6-4797-8C78-51D12416D7D2}"/>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EE6290FA-0C54-4C24-A884-3ECC5576BB26}"/>
              </a:ext>
            </a:extLst>
          </p:cNvPr>
          <p:cNvSpPr>
            <a:spLocks noGrp="1"/>
          </p:cNvSpPr>
          <p:nvPr>
            <p:ph type="sldNum" sz="quarter" idx="12"/>
          </p:nvPr>
        </p:nvSpPr>
        <p:spPr/>
        <p:txBody>
          <a:body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191031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B4773-3353-4555-AFB2-B9391A826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8F7033B7-4CDA-40E6-ADC1-478ADCAF69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0D4A041A-FC83-4A79-B3E0-0CB57CDA7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ABCE0-4D63-40FA-B539-F57FA00EDA82}" type="datetimeFigureOut">
              <a:rPr kumimoji="1" lang="ja-JP" altLang="en-US" smtClean="0"/>
              <a:t>2019/2/5</a:t>
            </a:fld>
            <a:endParaRPr kumimoji="1" lang="ja-JP" altLang="en-US"/>
          </a:p>
        </p:txBody>
      </p:sp>
      <p:sp>
        <p:nvSpPr>
          <p:cNvPr id="5" name="Footer Placeholder 4">
            <a:extLst>
              <a:ext uri="{FF2B5EF4-FFF2-40B4-BE49-F238E27FC236}">
                <a16:creationId xmlns:a16="http://schemas.microsoft.com/office/drawing/2014/main" id="{17BB5DCA-7995-49F5-8BF7-583352FAB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a:extLst>
              <a:ext uri="{FF2B5EF4-FFF2-40B4-BE49-F238E27FC236}">
                <a16:creationId xmlns:a16="http://schemas.microsoft.com/office/drawing/2014/main" id="{A00BDFCA-41A6-4205-962A-8045EBBD5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7BFF0-A2DE-4618-B67A-2DFF461F25F5}" type="slidenum">
              <a:rPr kumimoji="1" lang="ja-JP" altLang="en-US" smtClean="0"/>
              <a:t>‹#›</a:t>
            </a:fld>
            <a:endParaRPr kumimoji="1" lang="ja-JP" altLang="en-US"/>
          </a:p>
        </p:txBody>
      </p:sp>
    </p:spTree>
    <p:extLst>
      <p:ext uri="{BB962C8B-B14F-4D97-AF65-F5344CB8AC3E}">
        <p14:creationId xmlns:p14="http://schemas.microsoft.com/office/powerpoint/2010/main" val="16864584"/>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945F-3684-4F8C-ABBF-94BDBA961FB5}"/>
              </a:ext>
            </a:extLst>
          </p:cNvPr>
          <p:cNvSpPr>
            <a:spLocks noGrp="1"/>
          </p:cNvSpPr>
          <p:nvPr>
            <p:ph type="ctrTitle"/>
          </p:nvPr>
        </p:nvSpPr>
        <p:spPr>
          <a:xfrm>
            <a:off x="376766" y="1273204"/>
            <a:ext cx="11438467" cy="1263593"/>
          </a:xfrm>
        </p:spPr>
        <p:txBody>
          <a:bodyPr/>
          <a:lstStyle/>
          <a:p>
            <a:r>
              <a:rPr lang="en-US" altLang="ja-JP" sz="60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PC</a:t>
            </a:r>
            <a:r>
              <a:rPr lang="ja-JP" altLang="ja-JP" sz="60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遠隔制御</a:t>
            </a:r>
            <a:r>
              <a:rPr lang="en-US" altLang="ja-JP" sz="60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(IPMI)</a:t>
            </a:r>
            <a:r>
              <a:rPr lang="ja-JP" altLang="ja-JP" sz="60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カードの構築</a:t>
            </a:r>
            <a:endParaRPr kumimoji="1" lang="ja-JP" altLang="en-US" sz="60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Subtitle 2">
            <a:extLst>
              <a:ext uri="{FF2B5EF4-FFF2-40B4-BE49-F238E27FC236}">
                <a16:creationId xmlns:a16="http://schemas.microsoft.com/office/drawing/2014/main" id="{88E6B7D8-D2EF-419C-ADFF-6A3BAE96F277}"/>
              </a:ext>
            </a:extLst>
          </p:cNvPr>
          <p:cNvSpPr>
            <a:spLocks noGrp="1"/>
          </p:cNvSpPr>
          <p:nvPr>
            <p:ph type="subTitle" idx="1"/>
          </p:nvPr>
        </p:nvSpPr>
        <p:spPr>
          <a:xfrm>
            <a:off x="4048297" y="5222613"/>
            <a:ext cx="7766936" cy="1096899"/>
          </a:xfrm>
        </p:spPr>
        <p:txBody>
          <a:bodyPr>
            <a:normAutofit/>
          </a:bodyPr>
          <a:lstStyle/>
          <a:p>
            <a:pPr algn="r"/>
            <a:r>
              <a:rPr kumimoji="1" lang="ja-JP" altLang="en-US"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山本研究室</a:t>
            </a:r>
            <a:endParaRPr kumimoji="1" lang="en-US" altLang="ja-JP"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en-US" altLang="ja-JP"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215K6036 </a:t>
            </a:r>
            <a:r>
              <a:rPr kumimoji="1" lang="ja-JP" altLang="en-US"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グェンミントゥ</a:t>
            </a:r>
          </a:p>
        </p:txBody>
      </p:sp>
    </p:spTree>
    <p:extLst>
      <p:ext uri="{BB962C8B-B14F-4D97-AF65-F5344CB8AC3E}">
        <p14:creationId xmlns:p14="http://schemas.microsoft.com/office/powerpoint/2010/main" val="3532666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77334" y="609600"/>
            <a:ext cx="8596668" cy="715861"/>
          </a:xfrm>
        </p:spPr>
        <p:txBody>
          <a:bodyPr>
            <a:normAutofit/>
          </a:bodyPr>
          <a:lstStyle/>
          <a:p>
            <a:r>
              <a:rPr lang="ja-JP" altLang="ja-JP" sz="3600" dirty="0">
                <a:solidFill>
                  <a:schemeClr val="tx1">
                    <a:lumMod val="95000"/>
                    <a:lumOff val="5000"/>
                  </a:schemeClr>
                </a:solidFill>
              </a:rPr>
              <a:t>コマンドラインインターフェース</a:t>
            </a:r>
            <a:endParaRPr kumimoji="1" lang="ja-JP" altLang="en-US" sz="3600" dirty="0">
              <a:solidFill>
                <a:schemeClr val="tx1">
                  <a:lumMod val="95000"/>
                  <a:lumOff val="5000"/>
                </a:schemeClr>
              </a:solidFill>
            </a:endParaRPr>
          </a:p>
        </p:txBody>
      </p:sp>
      <p:pic>
        <p:nvPicPr>
          <p:cNvPr id="8" name="Content Placeholder 7">
            <a:extLst>
              <a:ext uri="{FF2B5EF4-FFF2-40B4-BE49-F238E27FC236}">
                <a16:creationId xmlns:a16="http://schemas.microsoft.com/office/drawing/2014/main" id="{2D20012E-B15A-4F36-B85B-59C96EEE0D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067" y="1500450"/>
            <a:ext cx="7315199" cy="4578706"/>
          </a:xfrm>
        </p:spPr>
      </p:pic>
      <p:sp>
        <p:nvSpPr>
          <p:cNvPr id="4" name="TextBox 3">
            <a:extLst>
              <a:ext uri="{FF2B5EF4-FFF2-40B4-BE49-F238E27FC236}">
                <a16:creationId xmlns:a16="http://schemas.microsoft.com/office/drawing/2014/main" id="{35B99BC6-E891-448A-BA66-760CFC443B0B}"/>
              </a:ext>
            </a:extLst>
          </p:cNvPr>
          <p:cNvSpPr txBox="1"/>
          <p:nvPr/>
        </p:nvSpPr>
        <p:spPr>
          <a:xfrm>
            <a:off x="2980266" y="6248400"/>
            <a:ext cx="5130799" cy="369332"/>
          </a:xfrm>
          <a:prstGeom prst="rect">
            <a:avLst/>
          </a:prstGeom>
          <a:noFill/>
        </p:spPr>
        <p:txBody>
          <a:bodyPr wrap="square" rtlCol="0">
            <a:spAutoFit/>
          </a:bodyPr>
          <a:lstStyle/>
          <a:p>
            <a:r>
              <a:rPr lang="ja-JP" altLang="en-US" dirty="0"/>
              <a:t>パソコンの</a:t>
            </a:r>
            <a:r>
              <a:rPr lang="ja-JP" altLang="ja-JP" dirty="0"/>
              <a:t>コマンドラインインターフェース</a:t>
            </a:r>
            <a:endParaRPr kumimoji="1" lang="ja-JP" altLang="en-US" dirty="0"/>
          </a:p>
        </p:txBody>
      </p:sp>
    </p:spTree>
    <p:extLst>
      <p:ext uri="{BB962C8B-B14F-4D97-AF65-F5344CB8AC3E}">
        <p14:creationId xmlns:p14="http://schemas.microsoft.com/office/powerpoint/2010/main" val="2116825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ABAA8E-A3C0-4626-959A-10D4A0A82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723" y="609600"/>
            <a:ext cx="3181880" cy="5656676"/>
          </a:xfrm>
          <a:prstGeom prst="rect">
            <a:avLst/>
          </a:prstGeom>
        </p:spPr>
      </p:pic>
      <p:pic>
        <p:nvPicPr>
          <p:cNvPr id="8" name="Picture 7">
            <a:extLst>
              <a:ext uri="{FF2B5EF4-FFF2-40B4-BE49-F238E27FC236}">
                <a16:creationId xmlns:a16="http://schemas.microsoft.com/office/drawing/2014/main" id="{AE367963-56D1-42F0-BB0F-7FD8F3342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720" y="639233"/>
            <a:ext cx="3181880" cy="5656676"/>
          </a:xfrm>
          <a:prstGeom prst="rect">
            <a:avLst/>
          </a:prstGeom>
        </p:spPr>
      </p:pic>
      <p:sp>
        <p:nvSpPr>
          <p:cNvPr id="9" name="TextBox 8">
            <a:extLst>
              <a:ext uri="{FF2B5EF4-FFF2-40B4-BE49-F238E27FC236}">
                <a16:creationId xmlns:a16="http://schemas.microsoft.com/office/drawing/2014/main" id="{09322B61-C667-4547-ADA6-761AB69D2993}"/>
              </a:ext>
            </a:extLst>
          </p:cNvPr>
          <p:cNvSpPr txBox="1"/>
          <p:nvPr/>
        </p:nvSpPr>
        <p:spPr>
          <a:xfrm>
            <a:off x="1081081" y="6397509"/>
            <a:ext cx="9550400" cy="646331"/>
          </a:xfrm>
          <a:prstGeom prst="rect">
            <a:avLst/>
          </a:prstGeom>
          <a:noFill/>
        </p:spPr>
        <p:txBody>
          <a:bodyPr wrap="square" rtlCol="0">
            <a:spAutoFit/>
          </a:bodyPr>
          <a:lstStyle/>
          <a:p>
            <a:pPr algn="ctr"/>
            <a:r>
              <a:rPr lang="ja-JP" altLang="ja-JP" dirty="0"/>
              <a:t>スマートフォン</a:t>
            </a:r>
            <a:r>
              <a:rPr kumimoji="1" lang="ja-JP" altLang="en-US" dirty="0"/>
              <a:t>の</a:t>
            </a:r>
            <a:r>
              <a:rPr lang="ja-JP" altLang="ja-JP" dirty="0"/>
              <a:t>コマンドラインインターフェース</a:t>
            </a:r>
            <a:endParaRPr lang="en-US" altLang="ja-JP" dirty="0"/>
          </a:p>
          <a:p>
            <a:endParaRPr kumimoji="1" lang="ja-JP" altLang="en-US" dirty="0"/>
          </a:p>
        </p:txBody>
      </p:sp>
    </p:spTree>
    <p:extLst>
      <p:ext uri="{BB962C8B-B14F-4D97-AF65-F5344CB8AC3E}">
        <p14:creationId xmlns:p14="http://schemas.microsoft.com/office/powerpoint/2010/main" val="273255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77334" y="609600"/>
            <a:ext cx="8596668" cy="660400"/>
          </a:xfrm>
        </p:spPr>
        <p:txBody>
          <a:bodyPr>
            <a:normAutofit/>
          </a:bodyPr>
          <a:lstStyle/>
          <a:p>
            <a:r>
              <a:rPr lang="ja-JP" altLang="ja-JP" sz="3600" dirty="0">
                <a:solidFill>
                  <a:schemeClr val="tx1">
                    <a:lumMod val="95000"/>
                    <a:lumOff val="5000"/>
                  </a:schemeClr>
                </a:solidFill>
              </a:rPr>
              <a:t>ウェブインターフェース</a:t>
            </a:r>
          </a:p>
        </p:txBody>
      </p:sp>
      <p:sp>
        <p:nvSpPr>
          <p:cNvPr id="3" name="Content Placeholder 2">
            <a:extLst>
              <a:ext uri="{FF2B5EF4-FFF2-40B4-BE49-F238E27FC236}">
                <a16:creationId xmlns:a16="http://schemas.microsoft.com/office/drawing/2014/main" id="{DAA15C31-4076-4AD3-956C-572DBFA3FC58}"/>
              </a:ext>
            </a:extLst>
          </p:cNvPr>
          <p:cNvSpPr>
            <a:spLocks noGrp="1"/>
          </p:cNvSpPr>
          <p:nvPr>
            <p:ph idx="1"/>
          </p:nvPr>
        </p:nvSpPr>
        <p:spPr>
          <a:xfrm>
            <a:off x="677334" y="1416786"/>
            <a:ext cx="11023600" cy="1027228"/>
          </a:xfrm>
        </p:spPr>
        <p:txBody>
          <a:bodyPr>
            <a:normAutofit fontScale="85000" lnSpcReduction="10000"/>
          </a:bodyPr>
          <a:lstStyle/>
          <a:p>
            <a:r>
              <a:rPr lang="ja-JP" altLang="ja-JP" dirty="0">
                <a:solidFill>
                  <a:schemeClr val="tx1">
                    <a:lumMod val="95000"/>
                    <a:lumOff val="5000"/>
                  </a:schemeClr>
                </a:solidFill>
              </a:rPr>
              <a:t>ウェブインインターフェースでホスト</a:t>
            </a:r>
            <a:r>
              <a:rPr lang="en-US" altLang="ja-JP" dirty="0">
                <a:solidFill>
                  <a:schemeClr val="tx1">
                    <a:lumMod val="95000"/>
                    <a:lumOff val="5000"/>
                  </a:schemeClr>
                </a:solidFill>
              </a:rPr>
              <a:t>PC</a:t>
            </a:r>
            <a:r>
              <a:rPr lang="ja-JP" altLang="ja-JP" dirty="0">
                <a:solidFill>
                  <a:schemeClr val="tx1">
                    <a:lumMod val="95000"/>
                    <a:lumOff val="5000"/>
                  </a:schemeClr>
                </a:solidFill>
              </a:rPr>
              <a:t>の監視や電源制御を行うことができる。ウェブインインターフェースは</a:t>
            </a:r>
            <a:r>
              <a:rPr lang="en-US" altLang="ja-JP" dirty="0">
                <a:solidFill>
                  <a:schemeClr val="tx1">
                    <a:lumMod val="95000"/>
                    <a:lumOff val="5000"/>
                  </a:schemeClr>
                </a:solidFill>
              </a:rPr>
              <a:t>Bootstrap</a:t>
            </a:r>
            <a:r>
              <a:rPr lang="ja-JP" altLang="ja-JP" dirty="0">
                <a:solidFill>
                  <a:schemeClr val="tx1">
                    <a:lumMod val="95000"/>
                    <a:lumOff val="5000"/>
                  </a:schemeClr>
                </a:solidFill>
              </a:rPr>
              <a:t>フレームワークを利用することでアクセス端末の画面サイズによって適切なレイアウトを提供する。</a:t>
            </a:r>
            <a:endParaRPr kumimoji="1" lang="ja-JP" altLang="en-US" dirty="0">
              <a:solidFill>
                <a:schemeClr val="tx1">
                  <a:lumMod val="95000"/>
                  <a:lumOff val="5000"/>
                </a:schemeClr>
              </a:solidFill>
            </a:endParaRPr>
          </a:p>
        </p:txBody>
      </p:sp>
      <p:pic>
        <p:nvPicPr>
          <p:cNvPr id="5" name="Picture 4">
            <a:extLst>
              <a:ext uri="{FF2B5EF4-FFF2-40B4-BE49-F238E27FC236}">
                <a16:creationId xmlns:a16="http://schemas.microsoft.com/office/drawing/2014/main" id="{403E3F01-9648-4AA7-9B88-BED16C2CF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034" y="2350881"/>
            <a:ext cx="6620874" cy="3973719"/>
          </a:xfrm>
          <a:prstGeom prst="rect">
            <a:avLst/>
          </a:prstGeom>
        </p:spPr>
      </p:pic>
      <p:sp>
        <p:nvSpPr>
          <p:cNvPr id="6" name="TextBox 5">
            <a:extLst>
              <a:ext uri="{FF2B5EF4-FFF2-40B4-BE49-F238E27FC236}">
                <a16:creationId xmlns:a16="http://schemas.microsoft.com/office/drawing/2014/main" id="{B8BBC91B-C5DD-46EC-B13C-B31EC833FC79}"/>
              </a:ext>
            </a:extLst>
          </p:cNvPr>
          <p:cNvSpPr txBox="1"/>
          <p:nvPr/>
        </p:nvSpPr>
        <p:spPr>
          <a:xfrm>
            <a:off x="3881850" y="6488668"/>
            <a:ext cx="4064000" cy="369332"/>
          </a:xfrm>
          <a:prstGeom prst="rect">
            <a:avLst/>
          </a:prstGeom>
          <a:noFill/>
        </p:spPr>
        <p:txBody>
          <a:bodyPr wrap="square" rtlCol="0">
            <a:spAutoFit/>
          </a:bodyPr>
          <a:lstStyle/>
          <a:p>
            <a:r>
              <a:rPr kumimoji="1" lang="ja-JP" altLang="en-US" dirty="0"/>
              <a:t>パソコンの</a:t>
            </a:r>
            <a:r>
              <a:rPr lang="ja-JP" altLang="ja-JP" dirty="0"/>
              <a:t>ウェブインターフェース</a:t>
            </a:r>
            <a:endParaRPr kumimoji="1" lang="ja-JP" altLang="en-US" dirty="0"/>
          </a:p>
        </p:txBody>
      </p:sp>
    </p:spTree>
    <p:extLst>
      <p:ext uri="{BB962C8B-B14F-4D97-AF65-F5344CB8AC3E}">
        <p14:creationId xmlns:p14="http://schemas.microsoft.com/office/powerpoint/2010/main" val="2696812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77334" y="609600"/>
            <a:ext cx="8596668" cy="660400"/>
          </a:xfrm>
        </p:spPr>
        <p:txBody>
          <a:bodyPr>
            <a:normAutofit/>
          </a:bodyPr>
          <a:lstStyle/>
          <a:p>
            <a:r>
              <a:rPr lang="ja-JP" altLang="ja-JP" sz="3600" dirty="0">
                <a:solidFill>
                  <a:schemeClr val="tx1">
                    <a:lumMod val="95000"/>
                    <a:lumOff val="5000"/>
                  </a:schemeClr>
                </a:solidFill>
              </a:rPr>
              <a:t>ウェブインターフェース</a:t>
            </a:r>
          </a:p>
        </p:txBody>
      </p:sp>
      <p:pic>
        <p:nvPicPr>
          <p:cNvPr id="9" name="Picture 8">
            <a:extLst>
              <a:ext uri="{FF2B5EF4-FFF2-40B4-BE49-F238E27FC236}">
                <a16:creationId xmlns:a16="http://schemas.microsoft.com/office/drawing/2014/main" id="{60CF13E3-3E48-4F5F-8F6D-EA151E7C9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564" y="1270000"/>
            <a:ext cx="5865558" cy="5005276"/>
          </a:xfrm>
          <a:prstGeom prst="rect">
            <a:avLst/>
          </a:prstGeom>
        </p:spPr>
      </p:pic>
      <p:sp>
        <p:nvSpPr>
          <p:cNvPr id="4" name="TextBox 3">
            <a:extLst>
              <a:ext uri="{FF2B5EF4-FFF2-40B4-BE49-F238E27FC236}">
                <a16:creationId xmlns:a16="http://schemas.microsoft.com/office/drawing/2014/main" id="{689BF38D-E8E8-48EE-80A7-306D920D499C}"/>
              </a:ext>
            </a:extLst>
          </p:cNvPr>
          <p:cNvSpPr txBox="1"/>
          <p:nvPr/>
        </p:nvSpPr>
        <p:spPr>
          <a:xfrm>
            <a:off x="3105343" y="6383867"/>
            <a:ext cx="4572000" cy="369332"/>
          </a:xfrm>
          <a:prstGeom prst="rect">
            <a:avLst/>
          </a:prstGeom>
          <a:noFill/>
        </p:spPr>
        <p:txBody>
          <a:bodyPr wrap="square" rtlCol="0">
            <a:spAutoFit/>
          </a:bodyPr>
          <a:lstStyle/>
          <a:p>
            <a:r>
              <a:rPr lang="ja-JP" altLang="ja-JP" dirty="0"/>
              <a:t>スマートフォン</a:t>
            </a:r>
            <a:r>
              <a:rPr lang="ja-JP" altLang="en-US" dirty="0"/>
              <a:t>の</a:t>
            </a:r>
            <a:r>
              <a:rPr lang="ja-JP" altLang="ja-JP" dirty="0"/>
              <a:t>ウェブインターフェース</a:t>
            </a:r>
            <a:endParaRPr kumimoji="1" lang="ja-JP" altLang="en-US" dirty="0"/>
          </a:p>
        </p:txBody>
      </p:sp>
    </p:spTree>
    <p:extLst>
      <p:ext uri="{BB962C8B-B14F-4D97-AF65-F5344CB8AC3E}">
        <p14:creationId xmlns:p14="http://schemas.microsoft.com/office/powerpoint/2010/main" val="219524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77333" y="609600"/>
            <a:ext cx="10617199" cy="753533"/>
          </a:xfrm>
        </p:spPr>
        <p:txBody>
          <a:bodyPr>
            <a:normAutofit/>
          </a:bodyPr>
          <a:lstStyle/>
          <a:p>
            <a:r>
              <a:rPr lang="ja-JP" altLang="ja-JP" sz="3600" dirty="0">
                <a:solidFill>
                  <a:schemeClr val="tx1">
                    <a:lumMod val="95000"/>
                    <a:lumOff val="5000"/>
                  </a:schemeClr>
                </a:solidFill>
              </a:rPr>
              <a:t>スマートスピーカーインターフェース</a:t>
            </a:r>
            <a:endParaRPr kumimoji="1" lang="ja-JP" altLang="en-US" sz="3600" dirty="0">
              <a:solidFill>
                <a:schemeClr val="tx1">
                  <a:lumMod val="95000"/>
                  <a:lumOff val="5000"/>
                </a:schemeClr>
              </a:solidFill>
            </a:endParaRPr>
          </a:p>
        </p:txBody>
      </p:sp>
      <p:pic>
        <p:nvPicPr>
          <p:cNvPr id="5" name="Content Placeholder 4">
            <a:extLst>
              <a:ext uri="{FF2B5EF4-FFF2-40B4-BE49-F238E27FC236}">
                <a16:creationId xmlns:a16="http://schemas.microsoft.com/office/drawing/2014/main" id="{CEF14125-76B7-4538-970F-3F27FAFED5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199" y="4126813"/>
            <a:ext cx="9761601" cy="1994833"/>
          </a:xfrm>
        </p:spPr>
      </p:pic>
      <p:sp>
        <p:nvSpPr>
          <p:cNvPr id="6" name="TextBox 5">
            <a:extLst>
              <a:ext uri="{FF2B5EF4-FFF2-40B4-BE49-F238E27FC236}">
                <a16:creationId xmlns:a16="http://schemas.microsoft.com/office/drawing/2014/main" id="{63000738-5877-42CE-BC2B-5A627B812A78}"/>
              </a:ext>
            </a:extLst>
          </p:cNvPr>
          <p:cNvSpPr txBox="1"/>
          <p:nvPr/>
        </p:nvSpPr>
        <p:spPr>
          <a:xfrm>
            <a:off x="864066" y="1543574"/>
            <a:ext cx="10760667" cy="2246769"/>
          </a:xfrm>
          <a:prstGeom prst="rect">
            <a:avLst/>
          </a:prstGeom>
          <a:noFill/>
        </p:spPr>
        <p:txBody>
          <a:bodyPr wrap="square" rtlCol="0">
            <a:spAutoFit/>
          </a:bodyPr>
          <a:lstStyle/>
          <a:p>
            <a:pPr marL="285750" indent="-285750">
              <a:buFont typeface="Arial" panose="020B0604020202020204" pitchFamily="34" charset="0"/>
              <a:buChar char="•"/>
            </a:pPr>
            <a:r>
              <a:rPr lang="ja-JP" altLang="ja-JP" sz="2800" kern="100" dirty="0">
                <a:latin typeface="+mn-ea"/>
                <a:cs typeface="Times New Roman" panose="02020603050405020304" pitchFamily="18" charset="0"/>
              </a:rPr>
              <a:t>スマートスピーカーインインターフェースは</a:t>
            </a:r>
            <a:r>
              <a:rPr lang="en-US" altLang="ja-JP" sz="2800" kern="100" dirty="0" err="1">
                <a:latin typeface="+mn-ea"/>
                <a:cs typeface="Times New Roman" panose="02020603050405020304" pitchFamily="18" charset="0"/>
              </a:rPr>
              <a:t>nodered</a:t>
            </a:r>
            <a:r>
              <a:rPr lang="ja-JP" altLang="ja-JP" sz="2800" kern="100" dirty="0">
                <a:latin typeface="+mn-ea"/>
                <a:cs typeface="Times New Roman" panose="02020603050405020304" pitchFamily="18" charset="0"/>
              </a:rPr>
              <a:t>を利用し、スマートスピーカーとの連携を行う。スマートスピーカーの音声認識機能でホスト</a:t>
            </a:r>
            <a:r>
              <a:rPr lang="en-US" altLang="ja-JP" sz="2800" kern="100" dirty="0">
                <a:latin typeface="+mn-ea"/>
                <a:cs typeface="Times New Roman" panose="02020603050405020304" pitchFamily="18" charset="0"/>
              </a:rPr>
              <a:t>PC</a:t>
            </a:r>
            <a:r>
              <a:rPr lang="ja-JP" altLang="ja-JP" sz="2800" kern="100" dirty="0">
                <a:latin typeface="+mn-ea"/>
                <a:cs typeface="Times New Roman" panose="02020603050405020304" pitchFamily="18" charset="0"/>
              </a:rPr>
              <a:t>の電源制御を行うことができる。</a:t>
            </a:r>
            <a:endParaRPr lang="en-US" altLang="ja-JP" sz="2800" kern="100" dirty="0">
              <a:latin typeface="+mn-ea"/>
              <a:cs typeface="Times New Roman" panose="02020603050405020304" pitchFamily="18" charset="0"/>
            </a:endParaRPr>
          </a:p>
          <a:p>
            <a:pPr marL="285750" indent="-285750">
              <a:buFont typeface="Arial" panose="020B0604020202020204" pitchFamily="34" charset="0"/>
              <a:buChar char="•"/>
            </a:pPr>
            <a:r>
              <a:rPr lang="ja-JP" altLang="ja-JP" sz="2800" kern="100" dirty="0">
                <a:latin typeface="+mn-ea"/>
                <a:cs typeface="Times New Roman" panose="02020603050405020304" pitchFamily="18" charset="0"/>
              </a:rPr>
              <a:t>スマートスピーカーは命令入力に適さないため、使用可能な機能は電源制御のみとなる。</a:t>
            </a:r>
          </a:p>
        </p:txBody>
      </p:sp>
    </p:spTree>
    <p:extLst>
      <p:ext uri="{BB962C8B-B14F-4D97-AF65-F5344CB8AC3E}">
        <p14:creationId xmlns:p14="http://schemas.microsoft.com/office/powerpoint/2010/main" val="1059929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p:txBody>
          <a:bodyPr/>
          <a:lstStyle/>
          <a:p>
            <a:r>
              <a:rPr lang="ja-JP" altLang="en-US" dirty="0">
                <a:solidFill>
                  <a:schemeClr val="tx1">
                    <a:lumMod val="95000"/>
                    <a:lumOff val="5000"/>
                  </a:schemeClr>
                </a:solidFill>
              </a:rPr>
              <a:t>セキュリティ</a:t>
            </a:r>
            <a:endParaRPr kumimoji="1" lang="ja-JP" altLang="en-US" dirty="0">
              <a:solidFill>
                <a:schemeClr val="tx1">
                  <a:lumMod val="95000"/>
                  <a:lumOff val="5000"/>
                </a:schemeClr>
              </a:solidFill>
            </a:endParaRPr>
          </a:p>
        </p:txBody>
      </p:sp>
      <p:sp>
        <p:nvSpPr>
          <p:cNvPr id="7" name="Content Placeholder 6">
            <a:extLst>
              <a:ext uri="{FF2B5EF4-FFF2-40B4-BE49-F238E27FC236}">
                <a16:creationId xmlns:a16="http://schemas.microsoft.com/office/drawing/2014/main" id="{101E4154-906C-4800-99A4-E89FEE1819EA}"/>
              </a:ext>
            </a:extLst>
          </p:cNvPr>
          <p:cNvSpPr>
            <a:spLocks noGrp="1"/>
          </p:cNvSpPr>
          <p:nvPr>
            <p:ph idx="1"/>
          </p:nvPr>
        </p:nvSpPr>
        <p:spPr>
          <a:xfrm>
            <a:off x="703268" y="1298347"/>
            <a:ext cx="9702265" cy="1320799"/>
          </a:xfrm>
        </p:spPr>
        <p:txBody>
          <a:bodyPr>
            <a:normAutofit/>
          </a:bodyPr>
          <a:lstStyle/>
          <a:p>
            <a:r>
              <a:rPr lang="en-US" altLang="ja-JP" sz="2400" dirty="0">
                <a:solidFill>
                  <a:schemeClr val="tx1">
                    <a:lumMod val="95000"/>
                    <a:lumOff val="5000"/>
                  </a:schemeClr>
                </a:solidFill>
              </a:rPr>
              <a:t>IPMI</a:t>
            </a:r>
            <a:r>
              <a:rPr lang="ja-JP" altLang="en-US" sz="2400" dirty="0">
                <a:solidFill>
                  <a:schemeClr val="tx1">
                    <a:lumMod val="95000"/>
                    <a:lumOff val="5000"/>
                  </a:schemeClr>
                </a:solidFill>
              </a:rPr>
              <a:t>やホスト</a:t>
            </a:r>
            <a:r>
              <a:rPr lang="en-US" altLang="ja-JP" sz="2400" dirty="0">
                <a:solidFill>
                  <a:schemeClr val="tx1">
                    <a:lumMod val="95000"/>
                    <a:lumOff val="5000"/>
                  </a:schemeClr>
                </a:solidFill>
              </a:rPr>
              <a:t>PC</a:t>
            </a:r>
            <a:r>
              <a:rPr lang="ja-JP" altLang="en-US" sz="2400" dirty="0">
                <a:solidFill>
                  <a:schemeClr val="tx1">
                    <a:lumMod val="95000"/>
                    <a:lumOff val="5000"/>
                  </a:schemeClr>
                </a:solidFill>
              </a:rPr>
              <a:t>にアクセスするための</a:t>
            </a:r>
            <a:r>
              <a:rPr lang="en-US" altLang="ja-JP" sz="2400" dirty="0">
                <a:solidFill>
                  <a:schemeClr val="tx1">
                    <a:lumMod val="95000"/>
                    <a:lumOff val="5000"/>
                  </a:schemeClr>
                </a:solidFill>
              </a:rPr>
              <a:t>ID</a:t>
            </a:r>
            <a:r>
              <a:rPr lang="ja-JP" altLang="en-US" sz="2400" dirty="0">
                <a:solidFill>
                  <a:schemeClr val="tx1">
                    <a:lumMod val="95000"/>
                    <a:lumOff val="5000"/>
                  </a:schemeClr>
                </a:solidFill>
              </a:rPr>
              <a:t>や</a:t>
            </a:r>
            <a:r>
              <a:rPr lang="ja-JP" altLang="ja-JP" sz="2400" dirty="0">
                <a:solidFill>
                  <a:schemeClr val="tx1">
                    <a:lumMod val="95000"/>
                    <a:lumOff val="5000"/>
                  </a:schemeClr>
                </a:solidFill>
              </a:rPr>
              <a:t>パスワードは</a:t>
            </a:r>
            <a:r>
              <a:rPr lang="en-US" altLang="ja-JP" sz="2400" dirty="0">
                <a:solidFill>
                  <a:schemeClr val="tx1">
                    <a:lumMod val="95000"/>
                    <a:lumOff val="5000"/>
                  </a:schemeClr>
                </a:solidFill>
              </a:rPr>
              <a:t>SHA256</a:t>
            </a:r>
            <a:r>
              <a:rPr lang="ja-JP" altLang="ja-JP" sz="2400" dirty="0">
                <a:solidFill>
                  <a:schemeClr val="tx1">
                    <a:lumMod val="95000"/>
                    <a:lumOff val="5000"/>
                  </a:schemeClr>
                </a:solidFill>
              </a:rPr>
              <a:t>のハッシュ関数で暗号化し</a:t>
            </a:r>
            <a:r>
              <a:rPr lang="en-US" altLang="ja-JP" sz="2400" dirty="0">
                <a:solidFill>
                  <a:schemeClr val="tx1">
                    <a:lumMod val="95000"/>
                    <a:lumOff val="5000"/>
                  </a:schemeClr>
                </a:solidFill>
              </a:rPr>
              <a:t>IPMI</a:t>
            </a:r>
            <a:r>
              <a:rPr lang="ja-JP" altLang="ja-JP" sz="2400" dirty="0">
                <a:solidFill>
                  <a:schemeClr val="tx1">
                    <a:lumMod val="95000"/>
                    <a:lumOff val="5000"/>
                  </a:schemeClr>
                </a:solidFill>
              </a:rPr>
              <a:t>モジュールの設定ファイルに保存する。</a:t>
            </a:r>
            <a:endParaRPr lang="en-US" altLang="ja-JP" sz="2400" dirty="0">
              <a:solidFill>
                <a:schemeClr val="tx1">
                  <a:lumMod val="95000"/>
                  <a:lumOff val="5000"/>
                </a:schemeClr>
              </a:solidFill>
            </a:endParaRPr>
          </a:p>
          <a:p>
            <a:endParaRPr lang="ja-JP" altLang="en-US" dirty="0">
              <a:solidFill>
                <a:schemeClr val="tx1">
                  <a:lumMod val="95000"/>
                  <a:lumOff val="5000"/>
                </a:schemeClr>
              </a:solidFill>
            </a:endParaRPr>
          </a:p>
        </p:txBody>
      </p:sp>
      <p:pic>
        <p:nvPicPr>
          <p:cNvPr id="4" name="Picture 3">
            <a:extLst>
              <a:ext uri="{FF2B5EF4-FFF2-40B4-BE49-F238E27FC236}">
                <a16:creationId xmlns:a16="http://schemas.microsoft.com/office/drawing/2014/main" id="{547B8F5B-1443-4DB0-8412-872A1AC8A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138" y="2234880"/>
            <a:ext cx="3652862" cy="4392133"/>
          </a:xfrm>
          <a:prstGeom prst="rect">
            <a:avLst/>
          </a:prstGeom>
        </p:spPr>
      </p:pic>
    </p:spTree>
    <p:extLst>
      <p:ext uri="{BB962C8B-B14F-4D97-AF65-F5344CB8AC3E}">
        <p14:creationId xmlns:p14="http://schemas.microsoft.com/office/powerpoint/2010/main" val="3660514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p:txBody>
          <a:bodyPr/>
          <a:lstStyle/>
          <a:p>
            <a:r>
              <a:rPr kumimoji="1" lang="ja-JP" altLang="en-US" dirty="0">
                <a:solidFill>
                  <a:schemeClr val="tx1">
                    <a:lumMod val="95000"/>
                    <a:lumOff val="5000"/>
                  </a:schemeClr>
                </a:solidFill>
              </a:rPr>
              <a:t>動作確認動画</a:t>
            </a:r>
          </a:p>
        </p:txBody>
      </p:sp>
      <p:sp>
        <p:nvSpPr>
          <p:cNvPr id="3" name="Content Placeholder 2">
            <a:extLst>
              <a:ext uri="{FF2B5EF4-FFF2-40B4-BE49-F238E27FC236}">
                <a16:creationId xmlns:a16="http://schemas.microsoft.com/office/drawing/2014/main" id="{DAA15C31-4076-4AD3-956C-572DBFA3FC58}"/>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443505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77334" y="609600"/>
            <a:ext cx="8596668" cy="694267"/>
          </a:xfrm>
        </p:spPr>
        <p:txBody>
          <a:bodyPr>
            <a:normAutofit fontScale="90000"/>
          </a:bodyPr>
          <a:lstStyle/>
          <a:p>
            <a:r>
              <a:rPr kumimoji="1" lang="ja-JP" altLang="en-US" dirty="0">
                <a:solidFill>
                  <a:schemeClr val="tx1">
                    <a:lumMod val="95000"/>
                    <a:lumOff val="5000"/>
                  </a:schemeClr>
                </a:solidFill>
              </a:rPr>
              <a:t>まとめ</a:t>
            </a:r>
          </a:p>
        </p:txBody>
      </p:sp>
      <p:sp>
        <p:nvSpPr>
          <p:cNvPr id="3" name="Content Placeholder 2">
            <a:extLst>
              <a:ext uri="{FF2B5EF4-FFF2-40B4-BE49-F238E27FC236}">
                <a16:creationId xmlns:a16="http://schemas.microsoft.com/office/drawing/2014/main" id="{DAA15C31-4076-4AD3-956C-572DBFA3FC58}"/>
              </a:ext>
            </a:extLst>
          </p:cNvPr>
          <p:cNvSpPr>
            <a:spLocks noGrp="1"/>
          </p:cNvSpPr>
          <p:nvPr>
            <p:ph idx="1"/>
          </p:nvPr>
        </p:nvSpPr>
        <p:spPr>
          <a:xfrm>
            <a:off x="677333" y="1593322"/>
            <a:ext cx="10634134" cy="4655078"/>
          </a:xfrm>
        </p:spPr>
        <p:txBody>
          <a:bodyPr>
            <a:normAutofit/>
          </a:bodyPr>
          <a:lstStyle/>
          <a:p>
            <a:r>
              <a:rPr lang="ja-JP" altLang="ja-JP" sz="3000" dirty="0">
                <a:solidFill>
                  <a:schemeClr val="tx1">
                    <a:lumMod val="95000"/>
                    <a:lumOff val="5000"/>
                  </a:schemeClr>
                </a:solidFill>
                <a:latin typeface="+mn-ea"/>
              </a:rPr>
              <a:t>本研究では</a:t>
            </a:r>
            <a:r>
              <a:rPr lang="en-US" altLang="ja-JP" sz="3000" dirty="0">
                <a:solidFill>
                  <a:schemeClr val="tx1">
                    <a:lumMod val="95000"/>
                    <a:lumOff val="5000"/>
                  </a:schemeClr>
                </a:solidFill>
                <a:latin typeface="+mn-ea"/>
              </a:rPr>
              <a:t>Raspberry Pi Zero W</a:t>
            </a:r>
            <a:r>
              <a:rPr lang="ja-JP" altLang="ja-JP" sz="3000" dirty="0">
                <a:solidFill>
                  <a:schemeClr val="tx1">
                    <a:lumMod val="95000"/>
                    <a:lumOff val="5000"/>
                  </a:schemeClr>
                </a:solidFill>
                <a:latin typeface="+mn-ea"/>
              </a:rPr>
              <a:t>を用いてパソコン遠隔操作装置（</a:t>
            </a:r>
            <a:r>
              <a:rPr lang="en-US" altLang="ja-JP" sz="3000" dirty="0">
                <a:solidFill>
                  <a:schemeClr val="tx1">
                    <a:lumMod val="95000"/>
                    <a:lumOff val="5000"/>
                  </a:schemeClr>
                </a:solidFill>
                <a:latin typeface="+mn-ea"/>
              </a:rPr>
              <a:t>IPMI</a:t>
            </a:r>
            <a:r>
              <a:rPr lang="ja-JP" altLang="ja-JP" sz="3000" dirty="0">
                <a:solidFill>
                  <a:schemeClr val="tx1">
                    <a:lumMod val="95000"/>
                    <a:lumOff val="5000"/>
                  </a:schemeClr>
                </a:solidFill>
                <a:latin typeface="+mn-ea"/>
              </a:rPr>
              <a:t>）の構築を行った。作成した装置で、ホスト</a:t>
            </a:r>
            <a:r>
              <a:rPr lang="en-US" altLang="ja-JP" sz="3000" dirty="0">
                <a:solidFill>
                  <a:schemeClr val="tx1">
                    <a:lumMod val="95000"/>
                    <a:lumOff val="5000"/>
                  </a:schemeClr>
                </a:solidFill>
                <a:latin typeface="+mn-ea"/>
              </a:rPr>
              <a:t>PC</a:t>
            </a:r>
            <a:r>
              <a:rPr lang="ja-JP" altLang="ja-JP" sz="3000" dirty="0">
                <a:solidFill>
                  <a:schemeClr val="tx1">
                    <a:lumMod val="95000"/>
                    <a:lumOff val="5000"/>
                  </a:schemeClr>
                </a:solidFill>
                <a:latin typeface="+mn-ea"/>
              </a:rPr>
              <a:t>の電源やネットワーク状態と関係なく遠隔操作を行うことができた。</a:t>
            </a:r>
          </a:p>
          <a:p>
            <a:r>
              <a:rPr lang="ja-JP" altLang="ja-JP" sz="3000" dirty="0">
                <a:solidFill>
                  <a:schemeClr val="tx1">
                    <a:lumMod val="95000"/>
                    <a:lumOff val="5000"/>
                  </a:schemeClr>
                </a:solidFill>
                <a:latin typeface="+mn-ea"/>
              </a:rPr>
              <a:t>　本研究で使用した</a:t>
            </a:r>
            <a:r>
              <a:rPr lang="en-US" altLang="ja-JP" sz="3000" dirty="0">
                <a:solidFill>
                  <a:schemeClr val="tx1">
                    <a:lumMod val="95000"/>
                    <a:lumOff val="5000"/>
                  </a:schemeClr>
                </a:solidFill>
                <a:latin typeface="+mn-ea"/>
              </a:rPr>
              <a:t>Raspberry Pi Zero W</a:t>
            </a:r>
            <a:r>
              <a:rPr lang="ja-JP" altLang="ja-JP" sz="3000" dirty="0">
                <a:solidFill>
                  <a:schemeClr val="tx1">
                    <a:lumMod val="95000"/>
                    <a:lumOff val="5000"/>
                  </a:schemeClr>
                </a:solidFill>
                <a:latin typeface="+mn-ea"/>
              </a:rPr>
              <a:t>はネットワークインターフェースカードとしてホスト</a:t>
            </a:r>
            <a:r>
              <a:rPr lang="en-US" altLang="ja-JP" sz="3000" dirty="0">
                <a:solidFill>
                  <a:schemeClr val="tx1">
                    <a:lumMod val="95000"/>
                    <a:lumOff val="5000"/>
                  </a:schemeClr>
                </a:solidFill>
                <a:latin typeface="+mn-ea"/>
              </a:rPr>
              <a:t>PC</a:t>
            </a:r>
            <a:r>
              <a:rPr lang="ja-JP" altLang="ja-JP" sz="3000" dirty="0">
                <a:solidFill>
                  <a:schemeClr val="tx1">
                    <a:lumMod val="95000"/>
                    <a:lumOff val="5000"/>
                  </a:schemeClr>
                </a:solidFill>
                <a:latin typeface="+mn-ea"/>
              </a:rPr>
              <a:t>のマザーボードに接続するため、</a:t>
            </a:r>
            <a:r>
              <a:rPr lang="en-US" altLang="ja-JP" sz="3000" dirty="0">
                <a:solidFill>
                  <a:schemeClr val="tx1">
                    <a:lumMod val="95000"/>
                    <a:lumOff val="5000"/>
                  </a:schemeClr>
                </a:solidFill>
                <a:latin typeface="+mn-ea"/>
              </a:rPr>
              <a:t>OS</a:t>
            </a:r>
            <a:r>
              <a:rPr lang="ja-JP" altLang="ja-JP" sz="3000" dirty="0">
                <a:solidFill>
                  <a:schemeClr val="tx1">
                    <a:lumMod val="95000"/>
                    <a:lumOff val="5000"/>
                  </a:schemeClr>
                </a:solidFill>
                <a:latin typeface="+mn-ea"/>
              </a:rPr>
              <a:t>が起動する前の</a:t>
            </a:r>
            <a:r>
              <a:rPr lang="en-US" altLang="ja-JP" sz="3000" dirty="0">
                <a:solidFill>
                  <a:schemeClr val="tx1">
                    <a:lumMod val="95000"/>
                    <a:lumOff val="5000"/>
                  </a:schemeClr>
                </a:solidFill>
                <a:latin typeface="+mn-ea"/>
              </a:rPr>
              <a:t>BIOS</a:t>
            </a:r>
            <a:r>
              <a:rPr lang="ja-JP" altLang="ja-JP" sz="3000" dirty="0">
                <a:solidFill>
                  <a:schemeClr val="tx1">
                    <a:lumMod val="95000"/>
                    <a:lumOff val="5000"/>
                  </a:schemeClr>
                </a:solidFill>
                <a:latin typeface="+mn-ea"/>
              </a:rPr>
              <a:t>段階では電源制御以外の遠隔操作機能は使用できない。今後の課題として、</a:t>
            </a:r>
            <a:r>
              <a:rPr lang="en-US" altLang="ja-JP" sz="3000" dirty="0">
                <a:solidFill>
                  <a:schemeClr val="tx1">
                    <a:lumMod val="95000"/>
                    <a:lumOff val="5000"/>
                  </a:schemeClr>
                </a:solidFill>
                <a:latin typeface="+mn-ea"/>
              </a:rPr>
              <a:t>BIOS</a:t>
            </a:r>
            <a:r>
              <a:rPr lang="ja-JP" altLang="ja-JP" sz="3000" dirty="0">
                <a:solidFill>
                  <a:schemeClr val="tx1">
                    <a:lumMod val="95000"/>
                    <a:lumOff val="5000"/>
                  </a:schemeClr>
                </a:solidFill>
                <a:latin typeface="+mn-ea"/>
              </a:rPr>
              <a:t>の設定画面にも遠隔操作を行うことができれば、利便性が向上すると考えられる。</a:t>
            </a:r>
          </a:p>
          <a:p>
            <a:endParaRPr kumimoji="1" lang="ja-JP" altLang="en-US" sz="2400" dirty="0">
              <a:solidFill>
                <a:schemeClr val="tx1">
                  <a:lumMod val="95000"/>
                  <a:lumOff val="5000"/>
                </a:schemeClr>
              </a:solidFill>
              <a:latin typeface="+mn-ea"/>
            </a:endParaRPr>
          </a:p>
        </p:txBody>
      </p:sp>
    </p:spTree>
    <p:extLst>
      <p:ext uri="{BB962C8B-B14F-4D97-AF65-F5344CB8AC3E}">
        <p14:creationId xmlns:p14="http://schemas.microsoft.com/office/powerpoint/2010/main" val="4237746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D714-06B0-40F6-85AD-6ED85D12DD63}"/>
              </a:ext>
            </a:extLst>
          </p:cNvPr>
          <p:cNvSpPr>
            <a:spLocks noGrp="1"/>
          </p:cNvSpPr>
          <p:nvPr>
            <p:ph type="title"/>
          </p:nvPr>
        </p:nvSpPr>
        <p:spPr>
          <a:xfrm>
            <a:off x="677334" y="609600"/>
            <a:ext cx="8596668" cy="694267"/>
          </a:xfrm>
        </p:spPr>
        <p:txBody>
          <a:bodyPr>
            <a:normAutofit/>
          </a:bodyPr>
          <a:lstStyle/>
          <a:p>
            <a:r>
              <a:rPr kumimoji="1" lang="ja-JP" altLang="en-US" sz="36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はじめに</a:t>
            </a:r>
          </a:p>
        </p:txBody>
      </p:sp>
      <p:sp>
        <p:nvSpPr>
          <p:cNvPr id="3" name="Content Placeholder 2">
            <a:extLst>
              <a:ext uri="{FF2B5EF4-FFF2-40B4-BE49-F238E27FC236}">
                <a16:creationId xmlns:a16="http://schemas.microsoft.com/office/drawing/2014/main" id="{3341DA41-42B9-4EFA-9312-F845B47F812F}"/>
              </a:ext>
            </a:extLst>
          </p:cNvPr>
          <p:cNvSpPr>
            <a:spLocks noGrp="1"/>
          </p:cNvSpPr>
          <p:nvPr>
            <p:ph idx="1"/>
          </p:nvPr>
        </p:nvSpPr>
        <p:spPr>
          <a:xfrm>
            <a:off x="677334" y="1488613"/>
            <a:ext cx="10363201" cy="3880773"/>
          </a:xfrm>
        </p:spPr>
        <p:txBody>
          <a:bodyPr>
            <a:normAutofit/>
          </a:bodyPr>
          <a:lstStyle/>
          <a:p>
            <a:pPr marL="0" indent="0">
              <a:buNone/>
            </a:pP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IPMI</a:t>
            </a:r>
            <a:r>
              <a:rPr lang="ja-JP" altLang="ja-JP" sz="3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Intelligent Platform Management Interface</a:t>
            </a:r>
            <a:r>
              <a:rPr lang="ja-JP" altLang="ja-JP" sz="3200" dirty="0">
                <a:latin typeface="メイリオ" panose="020B0604030504040204" pitchFamily="50" charset="-128"/>
                <a:ea typeface="メイリオ" panose="020B0604030504040204" pitchFamily="50" charset="-128"/>
                <a:cs typeface="メイリオ" panose="020B0604030504040204" pitchFamily="50" charset="-128"/>
              </a:rPr>
              <a:t>）とはサーバの</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CPU</a:t>
            </a:r>
            <a:r>
              <a:rPr lang="ja-JP" altLang="ja-JP" sz="3200" dirty="0">
                <a:latin typeface="メイリオ" panose="020B0604030504040204" pitchFamily="50" charset="-128"/>
                <a:ea typeface="メイリオ" panose="020B0604030504040204" pitchFamily="50" charset="-128"/>
                <a:cs typeface="メイリオ" panose="020B0604030504040204" pitchFamily="50" charset="-128"/>
              </a:rPr>
              <a:t>、バス、ファン、温度センサ、電源などの基本コンポーネントの監視や遠隔制御などを行うためのインターフェースである</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0987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1238-6A68-420E-B9B0-1B678FD9D4E5}"/>
              </a:ext>
            </a:extLst>
          </p:cNvPr>
          <p:cNvSpPr>
            <a:spLocks noGrp="1"/>
          </p:cNvSpPr>
          <p:nvPr>
            <p:ph type="title"/>
          </p:nvPr>
        </p:nvSpPr>
        <p:spPr>
          <a:xfrm>
            <a:off x="677334" y="609600"/>
            <a:ext cx="8596668" cy="719667"/>
          </a:xfrm>
        </p:spPr>
        <p:txBody>
          <a:bodyPr>
            <a:normAutofit/>
          </a:bodyPr>
          <a:lstStyle/>
          <a:p>
            <a:r>
              <a:rPr lang="ja-JP" altLang="en-US" sz="36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はじめに</a:t>
            </a:r>
            <a:endParaRPr kumimoji="1" lang="ja-JP" altLang="en-US" sz="36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a:extLst>
              <a:ext uri="{FF2B5EF4-FFF2-40B4-BE49-F238E27FC236}">
                <a16:creationId xmlns:a16="http://schemas.microsoft.com/office/drawing/2014/main" id="{47ADCEFA-C281-49B7-B162-F071DF219962}"/>
              </a:ext>
            </a:extLst>
          </p:cNvPr>
          <p:cNvSpPr>
            <a:spLocks noGrp="1"/>
          </p:cNvSpPr>
          <p:nvPr>
            <p:ph idx="1"/>
          </p:nvPr>
        </p:nvSpPr>
        <p:spPr>
          <a:xfrm>
            <a:off x="677334" y="1711060"/>
            <a:ext cx="9711266" cy="1124478"/>
          </a:xfrm>
        </p:spPr>
        <p:txBody>
          <a:bodyPr>
            <a:normAutofit/>
          </a:bodyPr>
          <a:lstStyle/>
          <a:p>
            <a:pPr marL="0" indent="0">
              <a:buNone/>
            </a:pPr>
            <a:r>
              <a:rPr lang="ja-JP" altLang="ja-JP" sz="32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市販の</a:t>
            </a:r>
            <a:r>
              <a:rPr lang="en-US" altLang="ja-JP" sz="32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IPMI</a:t>
            </a:r>
            <a:r>
              <a:rPr lang="ja-JP" altLang="ja-JP" sz="32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カードは特定のサーバ用のマザーボードにしか対応しない</a:t>
            </a:r>
            <a:endParaRPr lang="en-US" altLang="ja-JP" sz="32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Content Placeholder 2">
            <a:extLst>
              <a:ext uri="{FF2B5EF4-FFF2-40B4-BE49-F238E27FC236}">
                <a16:creationId xmlns:a16="http://schemas.microsoft.com/office/drawing/2014/main" id="{4C02A22D-CC93-4051-B679-F3D28F2FCA19}"/>
              </a:ext>
            </a:extLst>
          </p:cNvPr>
          <p:cNvSpPr txBox="1">
            <a:spLocks/>
          </p:cNvSpPr>
          <p:nvPr/>
        </p:nvSpPr>
        <p:spPr>
          <a:xfrm>
            <a:off x="677332" y="4658256"/>
            <a:ext cx="9618133" cy="11244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ja-JP" altLang="ja-JP" sz="32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一般のマザーボードに対応できる</a:t>
            </a:r>
            <a:r>
              <a:rPr lang="en-US" altLang="ja-JP" sz="32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IPMI</a:t>
            </a:r>
            <a:r>
              <a:rPr lang="ja-JP" altLang="ja-JP" sz="32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モジュールを構築する。</a:t>
            </a:r>
            <a:endParaRPr lang="ja-JP" altLang="en-US" sz="32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Arrow: Down 4">
            <a:extLst>
              <a:ext uri="{FF2B5EF4-FFF2-40B4-BE49-F238E27FC236}">
                <a16:creationId xmlns:a16="http://schemas.microsoft.com/office/drawing/2014/main" id="{CEDB173C-EB33-4802-B073-01761ACD89A8}"/>
              </a:ext>
            </a:extLst>
          </p:cNvPr>
          <p:cNvSpPr/>
          <p:nvPr/>
        </p:nvSpPr>
        <p:spPr>
          <a:xfrm>
            <a:off x="4961466" y="3031860"/>
            <a:ext cx="1049867" cy="11244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815152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77334" y="609600"/>
            <a:ext cx="8596668" cy="602888"/>
          </a:xfrm>
        </p:spPr>
        <p:txBody>
          <a:bodyPr>
            <a:normAutofit/>
          </a:bodyPr>
          <a:lstStyle/>
          <a:p>
            <a:r>
              <a:rPr lang="ja-JP" altLang="en-US" sz="3600" dirty="0">
                <a:solidFill>
                  <a:schemeClr val="tx1">
                    <a:lumMod val="95000"/>
                    <a:lumOff val="5000"/>
                  </a:schemeClr>
                </a:solidFill>
              </a:rPr>
              <a:t>システム構成 </a:t>
            </a:r>
            <a:r>
              <a:rPr lang="en-US" altLang="ja-JP" sz="3600" dirty="0">
                <a:solidFill>
                  <a:schemeClr val="tx1">
                    <a:lumMod val="95000"/>
                    <a:lumOff val="5000"/>
                  </a:schemeClr>
                </a:solidFill>
              </a:rPr>
              <a:t>v1</a:t>
            </a:r>
            <a:endParaRPr kumimoji="1" lang="ja-JP" altLang="en-US" sz="3600" dirty="0">
              <a:solidFill>
                <a:schemeClr val="tx1">
                  <a:lumMod val="95000"/>
                  <a:lumOff val="5000"/>
                </a:schemeClr>
              </a:solidFill>
            </a:endParaRPr>
          </a:p>
        </p:txBody>
      </p:sp>
      <p:pic>
        <p:nvPicPr>
          <p:cNvPr id="5" name="Content Placeholder 4">
            <a:extLst>
              <a:ext uri="{FF2B5EF4-FFF2-40B4-BE49-F238E27FC236}">
                <a16:creationId xmlns:a16="http://schemas.microsoft.com/office/drawing/2014/main" id="{4377DC35-9DDF-41A8-B266-E190500989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734" y="1720487"/>
            <a:ext cx="7205821" cy="3935245"/>
          </a:xfrm>
        </p:spPr>
      </p:pic>
      <p:pic>
        <p:nvPicPr>
          <p:cNvPr id="10" name="Picture 9">
            <a:extLst>
              <a:ext uri="{FF2B5EF4-FFF2-40B4-BE49-F238E27FC236}">
                <a16:creationId xmlns:a16="http://schemas.microsoft.com/office/drawing/2014/main" id="{C5B8046B-F6C6-4666-8860-F3F235651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0937" y="1720487"/>
            <a:ext cx="4270808" cy="3935245"/>
          </a:xfrm>
          <a:prstGeom prst="rect">
            <a:avLst/>
          </a:prstGeom>
        </p:spPr>
      </p:pic>
    </p:spTree>
    <p:extLst>
      <p:ext uri="{BB962C8B-B14F-4D97-AF65-F5344CB8AC3E}">
        <p14:creationId xmlns:p14="http://schemas.microsoft.com/office/powerpoint/2010/main" val="257776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p:txBody>
          <a:bodyPr>
            <a:normAutofit/>
          </a:bodyPr>
          <a:lstStyle/>
          <a:p>
            <a:r>
              <a:rPr lang="ja-JP" altLang="en-US" sz="3600" dirty="0">
                <a:solidFill>
                  <a:schemeClr val="tx1">
                    <a:lumMod val="95000"/>
                    <a:lumOff val="5000"/>
                  </a:schemeClr>
                </a:solidFill>
              </a:rPr>
              <a:t>システム構成 </a:t>
            </a:r>
            <a:r>
              <a:rPr lang="en-US" altLang="ja-JP" sz="3600" dirty="0">
                <a:solidFill>
                  <a:schemeClr val="tx1">
                    <a:lumMod val="95000"/>
                    <a:lumOff val="5000"/>
                  </a:schemeClr>
                </a:solidFill>
              </a:rPr>
              <a:t>v2</a:t>
            </a:r>
            <a:endParaRPr kumimoji="1" lang="ja-JP" altLang="en-US" sz="3600" dirty="0">
              <a:solidFill>
                <a:schemeClr val="tx1">
                  <a:lumMod val="95000"/>
                  <a:lumOff val="5000"/>
                </a:schemeClr>
              </a:solidFill>
            </a:endParaRPr>
          </a:p>
        </p:txBody>
      </p:sp>
      <p:pic>
        <p:nvPicPr>
          <p:cNvPr id="13" name="Content Placeholder 12">
            <a:extLst>
              <a:ext uri="{FF2B5EF4-FFF2-40B4-BE49-F238E27FC236}">
                <a16:creationId xmlns:a16="http://schemas.microsoft.com/office/drawing/2014/main" id="{EAC30ADA-647C-4702-88F0-A35DB2769E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716" y="1905000"/>
            <a:ext cx="7488094" cy="4089400"/>
          </a:xfrm>
        </p:spPr>
      </p:pic>
      <p:sp>
        <p:nvSpPr>
          <p:cNvPr id="5" name="Rectangle 4">
            <a:extLst>
              <a:ext uri="{FF2B5EF4-FFF2-40B4-BE49-F238E27FC236}">
                <a16:creationId xmlns:a16="http://schemas.microsoft.com/office/drawing/2014/main" id="{201111E4-9D0A-4532-803A-756C0D996825}"/>
              </a:ext>
            </a:extLst>
          </p:cNvPr>
          <p:cNvSpPr/>
          <p:nvPr/>
        </p:nvSpPr>
        <p:spPr>
          <a:xfrm>
            <a:off x="2062864" y="2019301"/>
            <a:ext cx="2947631" cy="386079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Rectangle 5">
            <a:extLst>
              <a:ext uri="{FF2B5EF4-FFF2-40B4-BE49-F238E27FC236}">
                <a16:creationId xmlns:a16="http://schemas.microsoft.com/office/drawing/2014/main" id="{B031DE54-7604-4EFF-A2B8-8371DB12CDA5}"/>
              </a:ext>
            </a:extLst>
          </p:cNvPr>
          <p:cNvSpPr/>
          <p:nvPr/>
        </p:nvSpPr>
        <p:spPr>
          <a:xfrm>
            <a:off x="2062864" y="2019301"/>
            <a:ext cx="1459270" cy="3860798"/>
          </a:xfrm>
          <a:prstGeom prst="rect">
            <a:avLst/>
          </a:prstGeom>
          <a:no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7">
            <a:extLst>
              <a:ext uri="{FF2B5EF4-FFF2-40B4-BE49-F238E27FC236}">
                <a16:creationId xmlns:a16="http://schemas.microsoft.com/office/drawing/2014/main" id="{48407095-3504-45E6-AFE4-D1DBBDAEE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988" y="2087034"/>
            <a:ext cx="4307716" cy="3725332"/>
          </a:xfrm>
          <a:prstGeom prst="rect">
            <a:avLst/>
          </a:prstGeom>
        </p:spPr>
      </p:pic>
    </p:spTree>
    <p:extLst>
      <p:ext uri="{BB962C8B-B14F-4D97-AF65-F5344CB8AC3E}">
        <p14:creationId xmlns:p14="http://schemas.microsoft.com/office/powerpoint/2010/main" val="288296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p:txBody>
          <a:bodyPr>
            <a:normAutofit/>
          </a:bodyPr>
          <a:lstStyle/>
          <a:p>
            <a:r>
              <a:rPr lang="ja-JP" altLang="en-US" sz="3600" dirty="0">
                <a:solidFill>
                  <a:schemeClr val="tx1">
                    <a:lumMod val="95000"/>
                    <a:lumOff val="5000"/>
                  </a:schemeClr>
                </a:solidFill>
              </a:rPr>
              <a:t>システム構成　</a:t>
            </a:r>
            <a:r>
              <a:rPr lang="en-US" altLang="ja-JP" sz="3600" dirty="0">
                <a:solidFill>
                  <a:schemeClr val="tx1">
                    <a:lumMod val="95000"/>
                    <a:lumOff val="5000"/>
                  </a:schemeClr>
                </a:solidFill>
              </a:rPr>
              <a:t>v2</a:t>
            </a:r>
            <a:r>
              <a:rPr lang="ja-JP" altLang="en-US" sz="3600" dirty="0">
                <a:solidFill>
                  <a:schemeClr val="tx1">
                    <a:lumMod val="95000"/>
                    <a:lumOff val="5000"/>
                  </a:schemeClr>
                </a:solidFill>
              </a:rPr>
              <a:t>改善</a:t>
            </a:r>
            <a:endParaRPr kumimoji="1" lang="ja-JP" altLang="en-US" sz="3600"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DAA15C31-4076-4AD3-956C-572DBFA3FC58}"/>
              </a:ext>
            </a:extLst>
          </p:cNvPr>
          <p:cNvSpPr>
            <a:spLocks noGrp="1"/>
          </p:cNvSpPr>
          <p:nvPr>
            <p:ph idx="1"/>
          </p:nvPr>
        </p:nvSpPr>
        <p:spPr>
          <a:xfrm>
            <a:off x="3194031" y="1564818"/>
            <a:ext cx="8596668" cy="1656402"/>
          </a:xfrm>
        </p:spPr>
        <p:txBody>
          <a:bodyPr>
            <a:noAutofit/>
          </a:bodyPr>
          <a:lstStyle/>
          <a:p>
            <a:r>
              <a:rPr kumimoji="1" lang="en-US" altLang="ja-JP" sz="2400" dirty="0">
                <a:solidFill>
                  <a:schemeClr val="tx1">
                    <a:lumMod val="95000"/>
                    <a:lumOff val="5000"/>
                  </a:schemeClr>
                </a:solidFill>
              </a:rPr>
              <a:t>ESP8266</a:t>
            </a:r>
            <a:r>
              <a:rPr kumimoji="1" lang="ja-JP" altLang="en-US" sz="2400" dirty="0">
                <a:solidFill>
                  <a:schemeClr val="tx1">
                    <a:lumMod val="95000"/>
                    <a:lumOff val="5000"/>
                  </a:schemeClr>
                </a:solidFill>
              </a:rPr>
              <a:t>のスペック</a:t>
            </a:r>
            <a:endParaRPr kumimoji="1" lang="en-US" altLang="ja-JP" sz="2400" dirty="0">
              <a:solidFill>
                <a:schemeClr val="tx1">
                  <a:lumMod val="95000"/>
                  <a:lumOff val="5000"/>
                </a:schemeClr>
              </a:solidFill>
            </a:endParaRPr>
          </a:p>
          <a:p>
            <a:pPr lvl="1">
              <a:buFont typeface="Arial" panose="020B0604020202020204" pitchFamily="34" charset="0"/>
              <a:buChar char="•"/>
            </a:pPr>
            <a:r>
              <a:rPr lang="en-US" altLang="ja-JP" sz="2400" dirty="0">
                <a:solidFill>
                  <a:schemeClr val="tx1">
                    <a:lumMod val="95000"/>
                    <a:lumOff val="5000"/>
                  </a:schemeClr>
                </a:solidFill>
              </a:rPr>
              <a:t>CPU</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RISC</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80MHz</a:t>
            </a:r>
          </a:p>
          <a:p>
            <a:pPr lvl="1">
              <a:buFont typeface="Arial" panose="020B0604020202020204" pitchFamily="34" charset="0"/>
              <a:buChar char="•"/>
            </a:pPr>
            <a:r>
              <a:rPr kumimoji="1" lang="ja-JP" altLang="en-US" sz="2400" dirty="0">
                <a:solidFill>
                  <a:schemeClr val="tx1">
                    <a:lumMod val="95000"/>
                    <a:lumOff val="5000"/>
                  </a:schemeClr>
                </a:solidFill>
              </a:rPr>
              <a:t>メモリ：</a:t>
            </a:r>
            <a:r>
              <a:rPr kumimoji="1" lang="en-US" altLang="ja-JP" sz="2400" dirty="0">
                <a:solidFill>
                  <a:schemeClr val="tx1">
                    <a:lumMod val="95000"/>
                    <a:lumOff val="5000"/>
                  </a:schemeClr>
                </a:solidFill>
              </a:rPr>
              <a:t>160KB</a:t>
            </a:r>
          </a:p>
          <a:p>
            <a:pPr lvl="1">
              <a:buFont typeface="Arial" panose="020B0604020202020204" pitchFamily="34" charset="0"/>
              <a:buChar char="•"/>
            </a:pPr>
            <a:r>
              <a:rPr lang="en-US" altLang="ja-JP" sz="2400" dirty="0">
                <a:solidFill>
                  <a:schemeClr val="tx1">
                    <a:lumMod val="95000"/>
                    <a:lumOff val="5000"/>
                  </a:schemeClr>
                </a:solidFill>
              </a:rPr>
              <a:t>Flash: 4MB (</a:t>
            </a:r>
            <a:r>
              <a:rPr lang="ja-JP" altLang="en-US" sz="2400" dirty="0">
                <a:solidFill>
                  <a:schemeClr val="tx1">
                    <a:lumMod val="95000"/>
                    <a:lumOff val="5000"/>
                  </a:schemeClr>
                </a:solidFill>
              </a:rPr>
              <a:t>プログラム書き込み可能スペース</a:t>
            </a:r>
            <a:r>
              <a:rPr lang="en-US" altLang="ja-JP" sz="2400" dirty="0">
                <a:solidFill>
                  <a:schemeClr val="tx1">
                    <a:lumMod val="95000"/>
                    <a:lumOff val="5000"/>
                  </a:schemeClr>
                </a:solidFill>
              </a:rPr>
              <a:t>:1MB)</a:t>
            </a:r>
          </a:p>
        </p:txBody>
      </p:sp>
      <p:sp>
        <p:nvSpPr>
          <p:cNvPr id="4" name="Content Placeholder 2">
            <a:extLst>
              <a:ext uri="{FF2B5EF4-FFF2-40B4-BE49-F238E27FC236}">
                <a16:creationId xmlns:a16="http://schemas.microsoft.com/office/drawing/2014/main" id="{AD8B0781-0867-4812-AF4D-BD74C37235FA}"/>
              </a:ext>
            </a:extLst>
          </p:cNvPr>
          <p:cNvSpPr txBox="1">
            <a:spLocks/>
          </p:cNvSpPr>
          <p:nvPr/>
        </p:nvSpPr>
        <p:spPr>
          <a:xfrm>
            <a:off x="3194031" y="4644850"/>
            <a:ext cx="8596668" cy="165640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sz="2400" dirty="0">
                <a:solidFill>
                  <a:schemeClr val="tx1">
                    <a:lumMod val="95000"/>
                    <a:lumOff val="5000"/>
                  </a:schemeClr>
                </a:solidFill>
              </a:rPr>
              <a:t>Raspberry</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Pi</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Zero</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W</a:t>
            </a:r>
            <a:r>
              <a:rPr lang="ja-JP" altLang="en-US" sz="2400" dirty="0">
                <a:solidFill>
                  <a:schemeClr val="tx1">
                    <a:lumMod val="95000"/>
                    <a:lumOff val="5000"/>
                  </a:schemeClr>
                </a:solidFill>
              </a:rPr>
              <a:t>のスペック</a:t>
            </a:r>
            <a:endParaRPr lang="en-US" altLang="ja-JP" sz="2400" dirty="0">
              <a:solidFill>
                <a:schemeClr val="tx1">
                  <a:lumMod val="95000"/>
                  <a:lumOff val="5000"/>
                </a:schemeClr>
              </a:solidFill>
            </a:endParaRPr>
          </a:p>
          <a:p>
            <a:pPr lvl="1">
              <a:buFont typeface="Arial" panose="020B0604020202020204" pitchFamily="34" charset="0"/>
              <a:buChar char="•"/>
            </a:pPr>
            <a:r>
              <a:rPr lang="en-US" altLang="ja-JP" sz="2400" dirty="0">
                <a:solidFill>
                  <a:schemeClr val="tx1">
                    <a:lumMod val="95000"/>
                    <a:lumOff val="5000"/>
                  </a:schemeClr>
                </a:solidFill>
              </a:rPr>
              <a:t>CPU</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a:t>
            </a:r>
            <a:r>
              <a:rPr lang="ja-JP" altLang="en-US" sz="2400" dirty="0">
                <a:solidFill>
                  <a:schemeClr val="tx1">
                    <a:lumMod val="95000"/>
                    <a:lumOff val="5000"/>
                  </a:schemeClr>
                </a:solidFill>
              </a:rPr>
              <a:t> </a:t>
            </a:r>
            <a:r>
              <a:rPr lang="en-US" altLang="ja-JP" sz="2400" dirty="0">
                <a:solidFill>
                  <a:schemeClr val="tx1">
                    <a:lumMod val="95000"/>
                    <a:lumOff val="5000"/>
                  </a:schemeClr>
                </a:solidFill>
              </a:rPr>
              <a:t>ARM 1GHz</a:t>
            </a:r>
          </a:p>
          <a:p>
            <a:pPr lvl="1">
              <a:buFont typeface="Arial" panose="020B0604020202020204" pitchFamily="34" charset="0"/>
              <a:buChar char="•"/>
            </a:pPr>
            <a:r>
              <a:rPr lang="ja-JP" altLang="en-US" sz="2400" dirty="0">
                <a:solidFill>
                  <a:schemeClr val="tx1">
                    <a:lumMod val="95000"/>
                    <a:lumOff val="5000"/>
                  </a:schemeClr>
                </a:solidFill>
              </a:rPr>
              <a:t>メモリ：</a:t>
            </a:r>
            <a:r>
              <a:rPr lang="en-US" altLang="ja-JP" sz="2400" dirty="0">
                <a:solidFill>
                  <a:schemeClr val="tx1">
                    <a:lumMod val="95000"/>
                    <a:lumOff val="5000"/>
                  </a:schemeClr>
                </a:solidFill>
              </a:rPr>
              <a:t>512MB</a:t>
            </a:r>
          </a:p>
          <a:p>
            <a:pPr lvl="1">
              <a:buFont typeface="Arial" panose="020B0604020202020204" pitchFamily="34" charset="0"/>
              <a:buChar char="•"/>
            </a:pPr>
            <a:r>
              <a:rPr lang="en-US" altLang="ja-JP" sz="2400" dirty="0">
                <a:solidFill>
                  <a:schemeClr val="tx1">
                    <a:lumMod val="95000"/>
                    <a:lumOff val="5000"/>
                  </a:schemeClr>
                </a:solidFill>
              </a:rPr>
              <a:t>OS : Debian </a:t>
            </a:r>
            <a:r>
              <a:rPr lang="en-US" altLang="ja-JP" sz="2400" dirty="0" err="1">
                <a:solidFill>
                  <a:schemeClr val="tx1">
                    <a:lumMod val="95000"/>
                    <a:lumOff val="5000"/>
                  </a:schemeClr>
                </a:solidFill>
              </a:rPr>
              <a:t>linux</a:t>
            </a:r>
            <a:endParaRPr lang="en-US" altLang="ja-JP" sz="2400" dirty="0">
              <a:solidFill>
                <a:schemeClr val="tx1">
                  <a:lumMod val="95000"/>
                  <a:lumOff val="5000"/>
                </a:schemeClr>
              </a:solidFill>
            </a:endParaRPr>
          </a:p>
        </p:txBody>
      </p:sp>
      <p:sp>
        <p:nvSpPr>
          <p:cNvPr id="5" name="Arrow: Down 4">
            <a:extLst>
              <a:ext uri="{FF2B5EF4-FFF2-40B4-BE49-F238E27FC236}">
                <a16:creationId xmlns:a16="http://schemas.microsoft.com/office/drawing/2014/main" id="{6FE46EE3-6A6F-4114-BD63-EC02C204944F}"/>
              </a:ext>
            </a:extLst>
          </p:cNvPr>
          <p:cNvSpPr/>
          <p:nvPr/>
        </p:nvSpPr>
        <p:spPr>
          <a:xfrm>
            <a:off x="4744117" y="3504091"/>
            <a:ext cx="979349" cy="857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6">
            <a:extLst>
              <a:ext uri="{FF2B5EF4-FFF2-40B4-BE49-F238E27FC236}">
                <a16:creationId xmlns:a16="http://schemas.microsoft.com/office/drawing/2014/main" id="{C4BA97B9-E049-46CD-B29B-34DE63CDA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83" y="4540109"/>
            <a:ext cx="2308032" cy="2308032"/>
          </a:xfrm>
          <a:prstGeom prst="rect">
            <a:avLst/>
          </a:prstGeom>
        </p:spPr>
      </p:pic>
      <p:pic>
        <p:nvPicPr>
          <p:cNvPr id="9" name="Picture 8">
            <a:extLst>
              <a:ext uri="{FF2B5EF4-FFF2-40B4-BE49-F238E27FC236}">
                <a16:creationId xmlns:a16="http://schemas.microsoft.com/office/drawing/2014/main" id="{13CFC127-E135-4034-ADCC-188EBA30E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682" y="1480888"/>
            <a:ext cx="2201333" cy="2201333"/>
          </a:xfrm>
          <a:prstGeom prst="rect">
            <a:avLst/>
          </a:prstGeom>
        </p:spPr>
      </p:pic>
    </p:spTree>
    <p:extLst>
      <p:ext uri="{BB962C8B-B14F-4D97-AF65-F5344CB8AC3E}">
        <p14:creationId xmlns:p14="http://schemas.microsoft.com/office/powerpoint/2010/main" val="299222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p:txBody>
          <a:bodyPr>
            <a:normAutofit/>
          </a:bodyPr>
          <a:lstStyle/>
          <a:p>
            <a:r>
              <a:rPr lang="ja-JP" altLang="en-US" sz="3600" dirty="0">
                <a:solidFill>
                  <a:schemeClr val="tx1">
                    <a:lumMod val="95000"/>
                    <a:lumOff val="5000"/>
                  </a:schemeClr>
                </a:solidFill>
              </a:rPr>
              <a:t>システム構成 </a:t>
            </a:r>
            <a:r>
              <a:rPr lang="en-US" altLang="ja-JP" sz="3600" dirty="0">
                <a:solidFill>
                  <a:schemeClr val="tx1">
                    <a:lumMod val="95000"/>
                    <a:lumOff val="5000"/>
                  </a:schemeClr>
                </a:solidFill>
              </a:rPr>
              <a:t>v3</a:t>
            </a:r>
            <a:endParaRPr kumimoji="1" lang="ja-JP" altLang="en-US" sz="3600" dirty="0">
              <a:solidFill>
                <a:schemeClr val="tx1">
                  <a:lumMod val="95000"/>
                  <a:lumOff val="5000"/>
                </a:schemeClr>
              </a:solidFill>
            </a:endParaRPr>
          </a:p>
        </p:txBody>
      </p:sp>
      <p:pic>
        <p:nvPicPr>
          <p:cNvPr id="5" name="Content Placeholder 4">
            <a:extLst>
              <a:ext uri="{FF2B5EF4-FFF2-40B4-BE49-F238E27FC236}">
                <a16:creationId xmlns:a16="http://schemas.microsoft.com/office/drawing/2014/main" id="{824B73FB-E0ED-41EF-9F73-4306FAECF3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4534" y="1270000"/>
            <a:ext cx="9685866" cy="5289647"/>
          </a:xfrm>
        </p:spPr>
      </p:pic>
    </p:spTree>
    <p:extLst>
      <p:ext uri="{BB962C8B-B14F-4D97-AF65-F5344CB8AC3E}">
        <p14:creationId xmlns:p14="http://schemas.microsoft.com/office/powerpoint/2010/main" val="2029431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77334" y="609600"/>
            <a:ext cx="8596668" cy="711200"/>
          </a:xfrm>
        </p:spPr>
        <p:txBody>
          <a:bodyPr>
            <a:normAutofit/>
          </a:bodyPr>
          <a:lstStyle/>
          <a:p>
            <a:r>
              <a:rPr lang="ja-JP" altLang="en-US" sz="3600" dirty="0">
                <a:solidFill>
                  <a:schemeClr val="tx1">
                    <a:lumMod val="95000"/>
                    <a:lumOff val="5000"/>
                  </a:schemeClr>
                </a:solidFill>
              </a:rPr>
              <a:t>電源制御とソフトウエア制御</a:t>
            </a:r>
            <a:endParaRPr kumimoji="1" lang="ja-JP" altLang="en-US" sz="3600"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DAA15C31-4076-4AD3-956C-572DBFA3FC58}"/>
              </a:ext>
            </a:extLst>
          </p:cNvPr>
          <p:cNvSpPr>
            <a:spLocks noGrp="1"/>
          </p:cNvSpPr>
          <p:nvPr>
            <p:ph idx="1"/>
          </p:nvPr>
        </p:nvSpPr>
        <p:spPr>
          <a:xfrm>
            <a:off x="755327" y="1320800"/>
            <a:ext cx="7174761" cy="2329853"/>
          </a:xfrm>
        </p:spPr>
        <p:txBody>
          <a:bodyPr>
            <a:normAutofit fontScale="92500"/>
          </a:bodyPr>
          <a:lstStyle/>
          <a:p>
            <a:r>
              <a:rPr lang="ja-JP" altLang="ja-JP" sz="2600" dirty="0">
                <a:solidFill>
                  <a:schemeClr val="tx1">
                    <a:lumMod val="95000"/>
                    <a:lumOff val="5000"/>
                  </a:schemeClr>
                </a:solidFill>
              </a:rPr>
              <a:t>ホスト</a:t>
            </a:r>
            <a:r>
              <a:rPr lang="en-US" altLang="ja-JP" sz="2600" dirty="0">
                <a:solidFill>
                  <a:schemeClr val="tx1">
                    <a:lumMod val="95000"/>
                    <a:lumOff val="5000"/>
                  </a:schemeClr>
                </a:solidFill>
              </a:rPr>
              <a:t>PC</a:t>
            </a:r>
            <a:r>
              <a:rPr lang="ja-JP" altLang="ja-JP" sz="2600" dirty="0">
                <a:solidFill>
                  <a:schemeClr val="tx1">
                    <a:lumMod val="95000"/>
                    <a:lumOff val="5000"/>
                  </a:schemeClr>
                </a:solidFill>
              </a:rPr>
              <a:t>の電源が</a:t>
            </a:r>
            <a:r>
              <a:rPr lang="en-US" altLang="ja-JP" sz="2600" dirty="0">
                <a:solidFill>
                  <a:schemeClr val="tx1">
                    <a:lumMod val="95000"/>
                    <a:lumOff val="5000"/>
                  </a:schemeClr>
                </a:solidFill>
              </a:rPr>
              <a:t>OFF</a:t>
            </a:r>
            <a:r>
              <a:rPr lang="ja-JP" altLang="ja-JP" sz="2600" dirty="0">
                <a:solidFill>
                  <a:schemeClr val="tx1">
                    <a:lumMod val="95000"/>
                    <a:lumOff val="5000"/>
                  </a:schemeClr>
                </a:solidFill>
              </a:rPr>
              <a:t>の状態でも起動させるには物理的にマザーボードの電源スイッチを操作することが必要である。</a:t>
            </a:r>
            <a:endParaRPr lang="en-US" altLang="ja-JP" sz="2600" dirty="0">
              <a:solidFill>
                <a:schemeClr val="tx1">
                  <a:lumMod val="95000"/>
                  <a:lumOff val="5000"/>
                </a:schemeClr>
              </a:solidFill>
            </a:endParaRPr>
          </a:p>
          <a:p>
            <a:r>
              <a:rPr lang="en-US" altLang="ja-JP" sz="2600" dirty="0">
                <a:solidFill>
                  <a:schemeClr val="tx1">
                    <a:lumMod val="95000"/>
                    <a:lumOff val="5000"/>
                  </a:schemeClr>
                </a:solidFill>
              </a:rPr>
              <a:t>Raspberry Pi Zero W </a:t>
            </a:r>
            <a:r>
              <a:rPr lang="ja-JP" altLang="en-US" sz="2600" dirty="0">
                <a:solidFill>
                  <a:schemeClr val="tx1">
                    <a:lumMod val="95000"/>
                    <a:lumOff val="5000"/>
                  </a:schemeClr>
                </a:solidFill>
              </a:rPr>
              <a:t>は</a:t>
            </a:r>
            <a:r>
              <a:rPr lang="en-US" altLang="ja-JP" sz="2600" dirty="0">
                <a:solidFill>
                  <a:schemeClr val="tx1">
                    <a:lumMod val="95000"/>
                    <a:lumOff val="5000"/>
                  </a:schemeClr>
                </a:solidFill>
              </a:rPr>
              <a:t>USB</a:t>
            </a:r>
            <a:r>
              <a:rPr lang="ja-JP" altLang="ja-JP" sz="2600" dirty="0">
                <a:solidFill>
                  <a:schemeClr val="tx1">
                    <a:lumMod val="95000"/>
                    <a:lumOff val="5000"/>
                  </a:schemeClr>
                </a:solidFill>
              </a:rPr>
              <a:t>ネットワークインタフェースとしてホスト</a:t>
            </a:r>
            <a:r>
              <a:rPr lang="en-US" altLang="ja-JP" sz="2600" dirty="0">
                <a:solidFill>
                  <a:schemeClr val="tx1">
                    <a:lumMod val="95000"/>
                    <a:lumOff val="5000"/>
                  </a:schemeClr>
                </a:solidFill>
              </a:rPr>
              <a:t>PC</a:t>
            </a:r>
            <a:r>
              <a:rPr lang="ja-JP" altLang="ja-JP" sz="2600" dirty="0">
                <a:solidFill>
                  <a:schemeClr val="tx1">
                    <a:lumMod val="95000"/>
                    <a:lumOff val="5000"/>
                  </a:schemeClr>
                </a:solidFill>
              </a:rPr>
              <a:t>に接続し</a:t>
            </a:r>
            <a:r>
              <a:rPr lang="ja-JP" altLang="en-US" sz="2600" dirty="0">
                <a:solidFill>
                  <a:schemeClr val="tx1">
                    <a:lumMod val="95000"/>
                    <a:lumOff val="5000"/>
                  </a:schemeClr>
                </a:solidFill>
              </a:rPr>
              <a:t>する</a:t>
            </a:r>
            <a:r>
              <a:rPr lang="ja-JP" altLang="ja-JP" sz="2600" dirty="0">
                <a:solidFill>
                  <a:schemeClr val="tx1">
                    <a:lumMod val="95000"/>
                    <a:lumOff val="5000"/>
                  </a:schemeClr>
                </a:solidFill>
              </a:rPr>
              <a:t>。ホスト</a:t>
            </a:r>
            <a:r>
              <a:rPr lang="en-US" altLang="ja-JP" sz="2600" dirty="0">
                <a:solidFill>
                  <a:schemeClr val="tx1">
                    <a:lumMod val="95000"/>
                    <a:lumOff val="5000"/>
                  </a:schemeClr>
                </a:solidFill>
              </a:rPr>
              <a:t>PC</a:t>
            </a:r>
            <a:r>
              <a:rPr lang="ja-JP" altLang="ja-JP" sz="2600" dirty="0">
                <a:solidFill>
                  <a:schemeClr val="tx1">
                    <a:lumMod val="95000"/>
                    <a:lumOff val="5000"/>
                  </a:schemeClr>
                </a:solidFill>
              </a:rPr>
              <a:t>を遠隔操作するために</a:t>
            </a:r>
            <a:r>
              <a:rPr lang="en-US" altLang="ja-JP" sz="2600" dirty="0">
                <a:solidFill>
                  <a:schemeClr val="tx1">
                    <a:lumMod val="95000"/>
                    <a:lumOff val="5000"/>
                  </a:schemeClr>
                </a:solidFill>
              </a:rPr>
              <a:t>SSH</a:t>
            </a:r>
            <a:r>
              <a:rPr lang="ja-JP" altLang="ja-JP" sz="2600" dirty="0">
                <a:solidFill>
                  <a:schemeClr val="tx1">
                    <a:lumMod val="95000"/>
                    <a:lumOff val="5000"/>
                  </a:schemeClr>
                </a:solidFill>
              </a:rPr>
              <a:t>プロトコルを利用する。</a:t>
            </a:r>
          </a:p>
          <a:p>
            <a:endParaRPr kumimoji="1" lang="ja-JP" altLang="en-US" dirty="0"/>
          </a:p>
        </p:txBody>
      </p:sp>
      <p:pic>
        <p:nvPicPr>
          <p:cNvPr id="7" name="Picture 6">
            <a:extLst>
              <a:ext uri="{FF2B5EF4-FFF2-40B4-BE49-F238E27FC236}">
                <a16:creationId xmlns:a16="http://schemas.microsoft.com/office/drawing/2014/main" id="{EA9D1931-0F43-42C8-A684-C19406922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8080" y="1186110"/>
            <a:ext cx="3590476" cy="2428571"/>
          </a:xfrm>
          <a:prstGeom prst="rect">
            <a:avLst/>
          </a:prstGeom>
        </p:spPr>
      </p:pic>
      <p:pic>
        <p:nvPicPr>
          <p:cNvPr id="5" name="Picture 4">
            <a:extLst>
              <a:ext uri="{FF2B5EF4-FFF2-40B4-BE49-F238E27FC236}">
                <a16:creationId xmlns:a16="http://schemas.microsoft.com/office/drawing/2014/main" id="{B4BF6C12-5E1C-4B39-92C9-C7C0308C7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261" y="4191191"/>
            <a:ext cx="3402295" cy="2533777"/>
          </a:xfrm>
          <a:prstGeom prst="rect">
            <a:avLst/>
          </a:prstGeom>
        </p:spPr>
      </p:pic>
      <p:pic>
        <p:nvPicPr>
          <p:cNvPr id="8" name="Picture 7">
            <a:extLst>
              <a:ext uri="{FF2B5EF4-FFF2-40B4-BE49-F238E27FC236}">
                <a16:creationId xmlns:a16="http://schemas.microsoft.com/office/drawing/2014/main" id="{ADDA4827-FAA8-462A-B937-135B914F2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897" y="4191193"/>
            <a:ext cx="3402294" cy="2533775"/>
          </a:xfrm>
          <a:prstGeom prst="rect">
            <a:avLst/>
          </a:prstGeom>
        </p:spPr>
      </p:pic>
      <p:pic>
        <p:nvPicPr>
          <p:cNvPr id="10" name="Picture 9">
            <a:extLst>
              <a:ext uri="{FF2B5EF4-FFF2-40B4-BE49-F238E27FC236}">
                <a16:creationId xmlns:a16="http://schemas.microsoft.com/office/drawing/2014/main" id="{0D6C235C-9990-4AB9-8507-B88420509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46" y="3614681"/>
            <a:ext cx="4017821" cy="3110287"/>
          </a:xfrm>
          <a:prstGeom prst="rect">
            <a:avLst/>
          </a:prstGeom>
        </p:spPr>
      </p:pic>
    </p:spTree>
    <p:extLst>
      <p:ext uri="{BB962C8B-B14F-4D97-AF65-F5344CB8AC3E}">
        <p14:creationId xmlns:p14="http://schemas.microsoft.com/office/powerpoint/2010/main" val="3677922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EB-1A3D-4CE0-959F-FF218990E1C6}"/>
              </a:ext>
            </a:extLst>
          </p:cNvPr>
          <p:cNvSpPr>
            <a:spLocks noGrp="1"/>
          </p:cNvSpPr>
          <p:nvPr>
            <p:ph type="title"/>
          </p:nvPr>
        </p:nvSpPr>
        <p:spPr>
          <a:xfrm>
            <a:off x="668867" y="584200"/>
            <a:ext cx="8596668" cy="728133"/>
          </a:xfrm>
        </p:spPr>
        <p:txBody>
          <a:bodyPr>
            <a:normAutofit/>
          </a:bodyPr>
          <a:lstStyle/>
          <a:p>
            <a:r>
              <a:rPr lang="ja-JP" altLang="ja-JP" sz="3600" dirty="0">
                <a:solidFill>
                  <a:schemeClr val="tx1">
                    <a:lumMod val="95000"/>
                    <a:lumOff val="5000"/>
                  </a:schemeClr>
                </a:solidFill>
              </a:rPr>
              <a:t>コマンドラインインターフェース</a:t>
            </a:r>
            <a:endParaRPr kumimoji="1" lang="ja-JP" altLang="en-US" sz="3600" dirty="0">
              <a:solidFill>
                <a:schemeClr val="tx1">
                  <a:lumMod val="95000"/>
                  <a:lumOff val="5000"/>
                </a:schemeClr>
              </a:solidFill>
            </a:endParaRPr>
          </a:p>
        </p:txBody>
      </p:sp>
      <p:sp>
        <p:nvSpPr>
          <p:cNvPr id="9" name="Content Placeholder 8">
            <a:extLst>
              <a:ext uri="{FF2B5EF4-FFF2-40B4-BE49-F238E27FC236}">
                <a16:creationId xmlns:a16="http://schemas.microsoft.com/office/drawing/2014/main" id="{427B7E80-9649-4604-88FB-5661CBF66D5F}"/>
              </a:ext>
            </a:extLst>
          </p:cNvPr>
          <p:cNvSpPr>
            <a:spLocks noGrp="1"/>
          </p:cNvSpPr>
          <p:nvPr>
            <p:ph idx="1"/>
          </p:nvPr>
        </p:nvSpPr>
        <p:spPr>
          <a:xfrm>
            <a:off x="668867" y="1398589"/>
            <a:ext cx="10955866" cy="649723"/>
          </a:xfrm>
        </p:spPr>
        <p:txBody>
          <a:bodyPr>
            <a:noAutofit/>
          </a:bodyPr>
          <a:lstStyle/>
          <a:p>
            <a:r>
              <a:rPr lang="en-US" altLang="ja-JP" dirty="0"/>
              <a:t>IPMI</a:t>
            </a:r>
            <a:r>
              <a:rPr lang="ja-JP" altLang="ja-JP" dirty="0"/>
              <a:t>モジュールにインストールされた</a:t>
            </a:r>
            <a:r>
              <a:rPr lang="en-US" altLang="ja-JP" dirty="0"/>
              <a:t>IPMI</a:t>
            </a:r>
            <a:r>
              <a:rPr lang="ja-JP" altLang="ja-JP" dirty="0"/>
              <a:t>ツールでホスト</a:t>
            </a:r>
            <a:r>
              <a:rPr lang="en-US" altLang="ja-JP" dirty="0"/>
              <a:t>PC</a:t>
            </a:r>
            <a:r>
              <a:rPr lang="ja-JP" altLang="ja-JP" dirty="0"/>
              <a:t>の電源やソフトウエア制御を行う。</a:t>
            </a:r>
            <a:endParaRPr lang="ja-JP" altLang="en-US" dirty="0"/>
          </a:p>
        </p:txBody>
      </p:sp>
      <p:sp>
        <p:nvSpPr>
          <p:cNvPr id="10" name="TextBox 9">
            <a:extLst>
              <a:ext uri="{FF2B5EF4-FFF2-40B4-BE49-F238E27FC236}">
                <a16:creationId xmlns:a16="http://schemas.microsoft.com/office/drawing/2014/main" id="{34EB3568-8275-4379-831F-E22D4BBC8398}"/>
              </a:ext>
            </a:extLst>
          </p:cNvPr>
          <p:cNvSpPr txBox="1"/>
          <p:nvPr/>
        </p:nvSpPr>
        <p:spPr>
          <a:xfrm>
            <a:off x="668867" y="2393643"/>
            <a:ext cx="11099800" cy="3970318"/>
          </a:xfrm>
          <a:prstGeom prst="rect">
            <a:avLst/>
          </a:prstGeom>
          <a:noFill/>
        </p:spPr>
        <p:txBody>
          <a:bodyPr wrap="square" rtlCol="0">
            <a:spAutoFit/>
          </a:bodyPr>
          <a:lstStyle/>
          <a:p>
            <a:pPr lvl="0"/>
            <a:r>
              <a:rPr lang="ja-JP" altLang="ja-JP" sz="2800" dirty="0"/>
              <a:t>使用可能なコマンド</a:t>
            </a:r>
            <a:endParaRPr lang="en-US" altLang="ja-JP" sz="2800" dirty="0"/>
          </a:p>
          <a:p>
            <a:pPr marL="742950" lvl="1" indent="-285750">
              <a:buFont typeface="Arial" panose="020B0604020202020204" pitchFamily="34" charset="0"/>
              <a:buChar char="•"/>
            </a:pPr>
            <a:r>
              <a:rPr lang="en-US" altLang="ja-JP" sz="2800" dirty="0"/>
              <a:t>start/stop/restart : </a:t>
            </a:r>
            <a:r>
              <a:rPr lang="ja-JP" altLang="ja-JP" sz="2800" dirty="0"/>
              <a:t>ホスト</a:t>
            </a:r>
            <a:r>
              <a:rPr lang="en-US" altLang="ja-JP" sz="2800" dirty="0"/>
              <a:t>PC</a:t>
            </a:r>
            <a:r>
              <a:rPr lang="ja-JP" altLang="ja-JP" sz="2800" dirty="0"/>
              <a:t>を起動</a:t>
            </a:r>
            <a:r>
              <a:rPr lang="en-US" altLang="ja-JP" sz="2800" dirty="0"/>
              <a:t>/</a:t>
            </a:r>
            <a:r>
              <a:rPr lang="ja-JP" altLang="ja-JP" sz="2800" dirty="0"/>
              <a:t>シャットダウン</a:t>
            </a:r>
            <a:r>
              <a:rPr lang="en-US" altLang="ja-JP" sz="2800" dirty="0"/>
              <a:t>/</a:t>
            </a:r>
            <a:r>
              <a:rPr lang="ja-JP" altLang="ja-JP" sz="2800" dirty="0"/>
              <a:t>再起動する。</a:t>
            </a:r>
          </a:p>
          <a:p>
            <a:pPr marL="742950" lvl="1" indent="-285750">
              <a:buFont typeface="Arial" panose="020B0604020202020204" pitchFamily="34" charset="0"/>
              <a:buChar char="•"/>
            </a:pPr>
            <a:r>
              <a:rPr lang="en-US" altLang="ja-JP" sz="2800" dirty="0"/>
              <a:t>status : </a:t>
            </a:r>
            <a:r>
              <a:rPr lang="ja-JP" altLang="ja-JP" sz="2800" dirty="0"/>
              <a:t>ホスト</a:t>
            </a:r>
            <a:r>
              <a:rPr lang="en-US" altLang="ja-JP" sz="2800" dirty="0"/>
              <a:t>PC</a:t>
            </a:r>
            <a:r>
              <a:rPr lang="ja-JP" altLang="ja-JP" sz="2800" dirty="0"/>
              <a:t>の状態を表示する。</a:t>
            </a:r>
          </a:p>
          <a:p>
            <a:pPr marL="742950" lvl="1" indent="-285750">
              <a:buFont typeface="Arial" panose="020B0604020202020204" pitchFamily="34" charset="0"/>
              <a:buChar char="•"/>
            </a:pPr>
            <a:r>
              <a:rPr lang="en-US" altLang="ja-JP" sz="2800" dirty="0"/>
              <a:t>setup : IPMI</a:t>
            </a:r>
            <a:r>
              <a:rPr lang="ja-JP" altLang="ja-JP" sz="2800" dirty="0"/>
              <a:t>モジュールの設定を行う。</a:t>
            </a:r>
            <a:endParaRPr lang="en-US" altLang="ja-JP" sz="2800" dirty="0"/>
          </a:p>
          <a:p>
            <a:pPr marL="742950" lvl="1" indent="-285750">
              <a:buFont typeface="Arial" panose="020B0604020202020204" pitchFamily="34" charset="0"/>
              <a:buChar char="•"/>
            </a:pPr>
            <a:r>
              <a:rPr lang="en-US" altLang="ja-JP" sz="2800" dirty="0"/>
              <a:t>shell : </a:t>
            </a:r>
            <a:r>
              <a:rPr lang="ja-JP" altLang="ja-JP" sz="2800" dirty="0"/>
              <a:t>ホスト</a:t>
            </a:r>
            <a:r>
              <a:rPr lang="en-US" altLang="ja-JP" sz="2800" dirty="0"/>
              <a:t>PC</a:t>
            </a:r>
            <a:r>
              <a:rPr lang="ja-JP" altLang="ja-JP" sz="2800" dirty="0"/>
              <a:t>のソフトウェア制御を行う。ホスト</a:t>
            </a:r>
            <a:r>
              <a:rPr lang="en-US" altLang="ja-JP" sz="2800" dirty="0"/>
              <a:t>PC</a:t>
            </a:r>
            <a:r>
              <a:rPr lang="ja-JP" altLang="ja-JP" sz="2800" dirty="0"/>
              <a:t>が</a:t>
            </a:r>
            <a:r>
              <a:rPr lang="en-US" altLang="ja-JP" sz="2800" dirty="0"/>
              <a:t>Windows</a:t>
            </a:r>
            <a:r>
              <a:rPr lang="ja-JP" altLang="ja-JP" sz="2800" dirty="0"/>
              <a:t>の場合は</a:t>
            </a:r>
            <a:r>
              <a:rPr lang="en-US" altLang="ja-JP" sz="2800" dirty="0" err="1"/>
              <a:t>powershell</a:t>
            </a:r>
            <a:r>
              <a:rPr lang="ja-JP" altLang="ja-JP" sz="2800" dirty="0"/>
              <a:t>、</a:t>
            </a:r>
            <a:r>
              <a:rPr lang="en-US" altLang="ja-JP" sz="2800" dirty="0"/>
              <a:t>Linux</a:t>
            </a:r>
            <a:r>
              <a:rPr lang="ja-JP" altLang="ja-JP" sz="2800" dirty="0"/>
              <a:t>の場合は</a:t>
            </a:r>
            <a:r>
              <a:rPr lang="en-US" altLang="ja-JP" sz="2800" dirty="0"/>
              <a:t>bash/</a:t>
            </a:r>
            <a:r>
              <a:rPr lang="en-US" altLang="ja-JP" sz="2800" dirty="0" err="1"/>
              <a:t>zsh</a:t>
            </a:r>
            <a:r>
              <a:rPr lang="ja-JP" altLang="ja-JP" sz="2800" dirty="0"/>
              <a:t>などに接続する。</a:t>
            </a:r>
          </a:p>
          <a:p>
            <a:pPr marL="742950" lvl="1" indent="-285750">
              <a:buFont typeface="Arial" panose="020B0604020202020204" pitchFamily="34" charset="0"/>
              <a:buChar char="•"/>
            </a:pPr>
            <a:r>
              <a:rPr lang="en-US" altLang="ja-JP" sz="2800" dirty="0"/>
              <a:t>help : IPMI</a:t>
            </a:r>
            <a:r>
              <a:rPr lang="ja-JP" altLang="ja-JP" sz="2800" dirty="0"/>
              <a:t>のマニュアルを表示する。</a:t>
            </a:r>
          </a:p>
          <a:p>
            <a:pPr marL="742950" lvl="1" indent="-285750">
              <a:buFont typeface="Arial" panose="020B0604020202020204" pitchFamily="34" charset="0"/>
              <a:buChar char="•"/>
            </a:pPr>
            <a:r>
              <a:rPr lang="en-US" altLang="ja-JP" sz="2800" dirty="0"/>
              <a:t>version : IPMI</a:t>
            </a:r>
            <a:r>
              <a:rPr lang="ja-JP" altLang="ja-JP" sz="2800" dirty="0"/>
              <a:t>のソフトウェアバージョンを表示する。</a:t>
            </a:r>
          </a:p>
          <a:p>
            <a:endParaRPr kumimoji="1" lang="ja-JP" altLang="en-US" sz="2800" dirty="0"/>
          </a:p>
        </p:txBody>
      </p:sp>
    </p:spTree>
    <p:extLst>
      <p:ext uri="{BB962C8B-B14F-4D97-AF65-F5344CB8AC3E}">
        <p14:creationId xmlns:p14="http://schemas.microsoft.com/office/powerpoint/2010/main" val="3225598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298</TotalTime>
  <Words>1073</Words>
  <Application>Microsoft Office PowerPoint</Application>
  <PresentationFormat>Widescreen</PresentationFormat>
  <Paragraphs>49</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メイリオ</vt:lpstr>
      <vt:lpstr>Arial</vt:lpstr>
      <vt:lpstr>Calibri</vt:lpstr>
      <vt:lpstr>Wingdings 3</vt:lpstr>
      <vt:lpstr>Office Theme</vt:lpstr>
      <vt:lpstr>PC遠隔制御(IPMI)カードの構築</vt:lpstr>
      <vt:lpstr>はじめに</vt:lpstr>
      <vt:lpstr>はじめに</vt:lpstr>
      <vt:lpstr>システム構成 v1</vt:lpstr>
      <vt:lpstr>システム構成 v2</vt:lpstr>
      <vt:lpstr>システム構成　v2改善</vt:lpstr>
      <vt:lpstr>システム構成 v3</vt:lpstr>
      <vt:lpstr>電源制御とソフトウエア制御</vt:lpstr>
      <vt:lpstr>コマンドラインインターフェース</vt:lpstr>
      <vt:lpstr>コマンドラインインターフェース</vt:lpstr>
      <vt:lpstr>PowerPoint Presentation</vt:lpstr>
      <vt:lpstr>ウェブインターフェース</vt:lpstr>
      <vt:lpstr>ウェブインターフェース</vt:lpstr>
      <vt:lpstr>スマートスピーカーインターフェース</vt:lpstr>
      <vt:lpstr>セキュリティ</vt:lpstr>
      <vt:lpstr>動作確認動画</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PC遠隔制御(IPMI)カードの構築 </dc:title>
  <dc:creator>グェン　ミン　トゥ</dc:creator>
  <cp:lastModifiedBy>グェン　ミン　トゥ</cp:lastModifiedBy>
  <cp:revision>22</cp:revision>
  <dcterms:created xsi:type="dcterms:W3CDTF">2019-02-04T00:08:59Z</dcterms:created>
  <dcterms:modified xsi:type="dcterms:W3CDTF">2019-02-05T02:48:20Z</dcterms:modified>
</cp:coreProperties>
</file>